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5.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6.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7.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8.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theme/theme9.xml" ContentType="application/vnd.openxmlformats-officedocument.theme+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theme/theme10.xml" ContentType="application/vnd.openxmlformats-officedocument.theme+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theme/theme11.xml" ContentType="application/vnd.openxmlformats-officedocument.theme+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theme/theme12.xml" ContentType="application/vnd.openxmlformats-officedocument.theme+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theme/theme13.xml" ContentType="application/vnd.openxmlformats-officedocument.theme+xml"/>
  <Override PartName="/ppt/theme/theme14.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702" r:id="rId1"/>
    <p:sldMasterId id="2147483678" r:id="rId2"/>
    <p:sldMasterId id="2147483714" r:id="rId3"/>
    <p:sldMasterId id="2147483719" r:id="rId4"/>
    <p:sldMasterId id="2147483732" r:id="rId5"/>
    <p:sldMasterId id="2147483745" r:id="rId6"/>
    <p:sldMasterId id="2147483758" r:id="rId7"/>
    <p:sldMasterId id="2147483771" r:id="rId8"/>
    <p:sldMasterId id="2147483784" r:id="rId9"/>
    <p:sldMasterId id="2147483797" r:id="rId10"/>
    <p:sldMasterId id="2147483809" r:id="rId11"/>
    <p:sldMasterId id="2147483822" r:id="rId12"/>
    <p:sldMasterId id="2147483826" r:id="rId13"/>
  </p:sldMasterIdLst>
  <p:notesMasterIdLst>
    <p:notesMasterId r:id="rId22"/>
  </p:notesMasterIdLst>
  <p:sldIdLst>
    <p:sldId id="299" r:id="rId14"/>
    <p:sldId id="300" r:id="rId15"/>
    <p:sldId id="301" r:id="rId16"/>
    <p:sldId id="302" r:id="rId17"/>
    <p:sldId id="324" r:id="rId18"/>
    <p:sldId id="304" r:id="rId19"/>
    <p:sldId id="323" r:id="rId20"/>
    <p:sldId id="32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5091" autoAdjust="0"/>
  </p:normalViewPr>
  <p:slideViewPr>
    <p:cSldViewPr snapToGrid="0" snapToObjects="1">
      <p:cViewPr varScale="1">
        <p:scale>
          <a:sx n="61" d="100"/>
          <a:sy n="61" d="100"/>
        </p:scale>
        <p:origin x="87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Master" Target="slideMasters/slideMaster13.xml"/><Relationship Id="rId18" Type="http://schemas.openxmlformats.org/officeDocument/2006/relationships/slide" Target="slides/slide5.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8.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4.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3.xml"/><Relationship Id="rId20" Type="http://schemas.openxmlformats.org/officeDocument/2006/relationships/slide" Target="slides/slide7.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2.xml"/><Relationship Id="rId23" Type="http://schemas.openxmlformats.org/officeDocument/2006/relationships/presProps" Target="presProps.xml"/><Relationship Id="rId10" Type="http://schemas.openxmlformats.org/officeDocument/2006/relationships/slideMaster" Target="slideMasters/slideMaster10.xml"/><Relationship Id="rId19" Type="http://schemas.openxmlformats.org/officeDocument/2006/relationships/slide" Target="slides/slide6.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1.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1D1B89-8688-43C9-B690-953D1C236641}"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en-GB"/>
        </a:p>
      </dgm:t>
    </dgm:pt>
    <dgm:pt modelId="{A6FBFDD7-50C7-487D-9071-8A6F97029316}">
      <dgm:prSet phldrT="[Text]" custT="1"/>
      <dgm:spPr/>
      <dgm:t>
        <a:bodyPr/>
        <a:lstStyle/>
        <a:p>
          <a:r>
            <a:rPr lang="en-GB" sz="2400" b="1" dirty="0" smtClean="0">
              <a:latin typeface="Arial" panose="020B0604020202020204" pitchFamily="34" charset="0"/>
              <a:cs typeface="Arial" panose="020B0604020202020204" pitchFamily="34" charset="0"/>
            </a:rPr>
            <a:t>Location</a:t>
          </a:r>
          <a:endParaRPr lang="en-GB" sz="2400" b="1" dirty="0">
            <a:latin typeface="Arial" panose="020B0604020202020204" pitchFamily="34" charset="0"/>
            <a:cs typeface="Arial" panose="020B0604020202020204" pitchFamily="34" charset="0"/>
          </a:endParaRPr>
        </a:p>
      </dgm:t>
    </dgm:pt>
    <dgm:pt modelId="{17FEAC23-7FD4-4F2A-B6EC-4B27126EAC97}" type="parTrans" cxnId="{51375A11-8956-4163-A7F6-89F6489282E2}">
      <dgm:prSet/>
      <dgm:spPr/>
      <dgm:t>
        <a:bodyPr/>
        <a:lstStyle/>
        <a:p>
          <a:endParaRPr lang="en-GB" sz="2000" b="1">
            <a:latin typeface="Arial" panose="020B0604020202020204" pitchFamily="34" charset="0"/>
            <a:cs typeface="Arial" panose="020B0604020202020204" pitchFamily="34" charset="0"/>
          </a:endParaRPr>
        </a:p>
      </dgm:t>
    </dgm:pt>
    <dgm:pt modelId="{CE714D9A-6338-4C68-8636-8B8AD4CD27B2}" type="sibTrans" cxnId="{51375A11-8956-4163-A7F6-89F6489282E2}">
      <dgm:prSet/>
      <dgm:spPr/>
      <dgm:t>
        <a:bodyPr/>
        <a:lstStyle/>
        <a:p>
          <a:endParaRPr lang="en-GB" sz="2000" b="1">
            <a:latin typeface="Arial" panose="020B0604020202020204" pitchFamily="34" charset="0"/>
            <a:cs typeface="Arial" panose="020B0604020202020204" pitchFamily="34" charset="0"/>
          </a:endParaRPr>
        </a:p>
      </dgm:t>
    </dgm:pt>
    <dgm:pt modelId="{3523FABC-9328-4581-9AD4-6749B309037D}">
      <dgm:prSet phldrT="[Text]" custT="1"/>
      <dgm:spPr/>
      <dgm:t>
        <a:bodyPr/>
        <a:lstStyle/>
        <a:p>
          <a:r>
            <a:rPr lang="en-GB" sz="2400" b="1" dirty="0" smtClean="0">
              <a:latin typeface="Arial" panose="020B0604020202020204" pitchFamily="34" charset="0"/>
              <a:cs typeface="Arial" panose="020B0604020202020204" pitchFamily="34" charset="0"/>
            </a:rPr>
            <a:t>Entry requirements</a:t>
          </a:r>
          <a:endParaRPr lang="en-GB" sz="2400" b="1" dirty="0">
            <a:latin typeface="Arial" panose="020B0604020202020204" pitchFamily="34" charset="0"/>
            <a:cs typeface="Arial" panose="020B0604020202020204" pitchFamily="34" charset="0"/>
          </a:endParaRPr>
        </a:p>
      </dgm:t>
    </dgm:pt>
    <dgm:pt modelId="{407A8DBD-238B-4F26-B805-F085A51303D6}" type="parTrans" cxnId="{F1E48B5F-2886-4189-A904-BD545A5E1461}">
      <dgm:prSet/>
      <dgm:spPr/>
      <dgm:t>
        <a:bodyPr/>
        <a:lstStyle/>
        <a:p>
          <a:endParaRPr lang="en-GB" sz="2000" b="1">
            <a:latin typeface="Arial" panose="020B0604020202020204" pitchFamily="34" charset="0"/>
            <a:cs typeface="Arial" panose="020B0604020202020204" pitchFamily="34" charset="0"/>
          </a:endParaRPr>
        </a:p>
      </dgm:t>
    </dgm:pt>
    <dgm:pt modelId="{E423B9D2-AE1F-4CF2-B53D-DB3ACF663638}" type="sibTrans" cxnId="{F1E48B5F-2886-4189-A904-BD545A5E1461}">
      <dgm:prSet/>
      <dgm:spPr/>
      <dgm:t>
        <a:bodyPr/>
        <a:lstStyle/>
        <a:p>
          <a:endParaRPr lang="en-GB" sz="2000" b="1">
            <a:latin typeface="Arial" panose="020B0604020202020204" pitchFamily="34" charset="0"/>
            <a:cs typeface="Arial" panose="020B0604020202020204" pitchFamily="34" charset="0"/>
          </a:endParaRPr>
        </a:p>
      </dgm:t>
    </dgm:pt>
    <dgm:pt modelId="{622DA028-952E-4EBB-B8B3-52BB50D8D03F}">
      <dgm:prSet phldrT="[Text]" custT="1"/>
      <dgm:spPr/>
      <dgm:t>
        <a:bodyPr/>
        <a:lstStyle/>
        <a:p>
          <a:r>
            <a:rPr lang="en-GB" sz="2400" b="1" dirty="0" smtClean="0">
              <a:latin typeface="Arial" panose="020B0604020202020204" pitchFamily="34" charset="0"/>
              <a:cs typeface="Arial" panose="020B0604020202020204" pitchFamily="34" charset="0"/>
            </a:rPr>
            <a:t>Amount of structure in my day</a:t>
          </a:r>
          <a:endParaRPr lang="en-GB" sz="2400" b="1" dirty="0">
            <a:latin typeface="Arial" panose="020B0604020202020204" pitchFamily="34" charset="0"/>
            <a:cs typeface="Arial" panose="020B0604020202020204" pitchFamily="34" charset="0"/>
          </a:endParaRPr>
        </a:p>
      </dgm:t>
    </dgm:pt>
    <dgm:pt modelId="{07151A6E-EA6B-4E6F-B0BB-36B2E6E5E6C5}" type="parTrans" cxnId="{C62D42A7-F684-402D-83B6-C9B753C2BE07}">
      <dgm:prSet/>
      <dgm:spPr/>
      <dgm:t>
        <a:bodyPr/>
        <a:lstStyle/>
        <a:p>
          <a:endParaRPr lang="en-GB" sz="2000" b="1">
            <a:latin typeface="Arial" panose="020B0604020202020204" pitchFamily="34" charset="0"/>
            <a:cs typeface="Arial" panose="020B0604020202020204" pitchFamily="34" charset="0"/>
          </a:endParaRPr>
        </a:p>
      </dgm:t>
    </dgm:pt>
    <dgm:pt modelId="{A4ACA415-7A5F-4A94-9E6B-546DA9D2C946}" type="sibTrans" cxnId="{C62D42A7-F684-402D-83B6-C9B753C2BE07}">
      <dgm:prSet/>
      <dgm:spPr/>
      <dgm:t>
        <a:bodyPr/>
        <a:lstStyle/>
        <a:p>
          <a:endParaRPr lang="en-GB" sz="2000" b="1">
            <a:latin typeface="Arial" panose="020B0604020202020204" pitchFamily="34" charset="0"/>
            <a:cs typeface="Arial" panose="020B0604020202020204" pitchFamily="34" charset="0"/>
          </a:endParaRPr>
        </a:p>
      </dgm:t>
    </dgm:pt>
    <dgm:pt modelId="{BE87D557-921C-4BDF-B18D-59F5183E1E72}">
      <dgm:prSet phldrT="[Text]" custT="1"/>
      <dgm:spPr/>
      <dgm:t>
        <a:bodyPr/>
        <a:lstStyle/>
        <a:p>
          <a:r>
            <a:rPr lang="en-GB" sz="2400" b="1" dirty="0" smtClean="0">
              <a:latin typeface="Arial" panose="020B0604020202020204" pitchFamily="34" charset="0"/>
              <a:cs typeface="Arial" panose="020B0604020202020204" pitchFamily="34" charset="0"/>
            </a:rPr>
            <a:t>Facilities</a:t>
          </a:r>
          <a:endParaRPr lang="en-GB" sz="2400" b="1" dirty="0">
            <a:latin typeface="Arial" panose="020B0604020202020204" pitchFamily="34" charset="0"/>
            <a:cs typeface="Arial" panose="020B0604020202020204" pitchFamily="34" charset="0"/>
          </a:endParaRPr>
        </a:p>
      </dgm:t>
    </dgm:pt>
    <dgm:pt modelId="{421EA04D-582C-4222-B64C-2B2598807E86}" type="parTrans" cxnId="{5A000BB0-B06A-400F-AECD-6207699B2B8A}">
      <dgm:prSet/>
      <dgm:spPr/>
      <dgm:t>
        <a:bodyPr/>
        <a:lstStyle/>
        <a:p>
          <a:endParaRPr lang="en-GB" sz="2000" b="1">
            <a:latin typeface="Arial" panose="020B0604020202020204" pitchFamily="34" charset="0"/>
            <a:cs typeface="Arial" panose="020B0604020202020204" pitchFamily="34" charset="0"/>
          </a:endParaRPr>
        </a:p>
      </dgm:t>
    </dgm:pt>
    <dgm:pt modelId="{D71300F3-1601-4D21-A0C9-D5D560E6593E}" type="sibTrans" cxnId="{5A000BB0-B06A-400F-AECD-6207699B2B8A}">
      <dgm:prSet/>
      <dgm:spPr/>
      <dgm:t>
        <a:bodyPr/>
        <a:lstStyle/>
        <a:p>
          <a:endParaRPr lang="en-GB" sz="2000" b="1">
            <a:latin typeface="Arial" panose="020B0604020202020204" pitchFamily="34" charset="0"/>
            <a:cs typeface="Arial" panose="020B0604020202020204" pitchFamily="34" charset="0"/>
          </a:endParaRPr>
        </a:p>
      </dgm:t>
    </dgm:pt>
    <dgm:pt modelId="{3946FAE6-9B65-430A-A3F6-1CD3C88B71B4}">
      <dgm:prSet phldrT="[Text]" custT="1"/>
      <dgm:spPr/>
      <dgm:t>
        <a:bodyPr/>
        <a:lstStyle/>
        <a:p>
          <a:r>
            <a:rPr lang="en-GB" sz="2400" b="1" dirty="0" smtClean="0">
              <a:latin typeface="Arial" panose="020B0604020202020204" pitchFamily="34" charset="0"/>
              <a:cs typeface="Arial" panose="020B0604020202020204" pitchFamily="34" charset="0"/>
            </a:rPr>
            <a:t>Reputation of the college or sixth form</a:t>
          </a:r>
          <a:endParaRPr lang="en-GB" sz="2400" b="1" dirty="0">
            <a:latin typeface="Arial" panose="020B0604020202020204" pitchFamily="34" charset="0"/>
            <a:cs typeface="Arial" panose="020B0604020202020204" pitchFamily="34" charset="0"/>
          </a:endParaRPr>
        </a:p>
      </dgm:t>
    </dgm:pt>
    <dgm:pt modelId="{234A70A4-C6A8-4366-88D5-F2761C6E6E53}" type="parTrans" cxnId="{25296790-8EC0-436A-ABBA-4BC443D20DE4}">
      <dgm:prSet/>
      <dgm:spPr/>
      <dgm:t>
        <a:bodyPr/>
        <a:lstStyle/>
        <a:p>
          <a:endParaRPr lang="en-GB" sz="2000" b="1">
            <a:latin typeface="Arial" panose="020B0604020202020204" pitchFamily="34" charset="0"/>
            <a:cs typeface="Arial" panose="020B0604020202020204" pitchFamily="34" charset="0"/>
          </a:endParaRPr>
        </a:p>
      </dgm:t>
    </dgm:pt>
    <dgm:pt modelId="{132686C5-6A44-4441-BBCB-B950109A1E79}" type="sibTrans" cxnId="{25296790-8EC0-436A-ABBA-4BC443D20DE4}">
      <dgm:prSet/>
      <dgm:spPr/>
      <dgm:t>
        <a:bodyPr/>
        <a:lstStyle/>
        <a:p>
          <a:endParaRPr lang="en-GB" sz="2000" b="1">
            <a:latin typeface="Arial" panose="020B0604020202020204" pitchFamily="34" charset="0"/>
            <a:cs typeface="Arial" panose="020B0604020202020204" pitchFamily="34" charset="0"/>
          </a:endParaRPr>
        </a:p>
      </dgm:t>
    </dgm:pt>
    <dgm:pt modelId="{45DE94FF-8954-41DD-8CAE-C04E19F9A5CB}">
      <dgm:prSet phldrT="[Text]" custT="1"/>
      <dgm:spPr/>
      <dgm:t>
        <a:bodyPr/>
        <a:lstStyle/>
        <a:p>
          <a:r>
            <a:rPr lang="en-US" sz="2400" b="1" dirty="0" smtClean="0">
              <a:latin typeface="Arial" panose="020B0604020202020204" pitchFamily="34" charset="0"/>
              <a:cs typeface="Arial" panose="020B0604020202020204" pitchFamily="34" charset="0"/>
            </a:rPr>
            <a:t>Do I want to go onto university level education?</a:t>
          </a:r>
          <a:endParaRPr lang="en-GB" sz="2400" b="1" dirty="0">
            <a:latin typeface="Arial" panose="020B0604020202020204" pitchFamily="34" charset="0"/>
            <a:cs typeface="Arial" panose="020B0604020202020204" pitchFamily="34" charset="0"/>
          </a:endParaRPr>
        </a:p>
      </dgm:t>
    </dgm:pt>
    <dgm:pt modelId="{65F0222E-A53D-441F-A569-F4F5A500E3F3}" type="parTrans" cxnId="{FAD85C01-7D2E-40E7-8169-4A4E200B0623}">
      <dgm:prSet/>
      <dgm:spPr/>
      <dgm:t>
        <a:bodyPr/>
        <a:lstStyle/>
        <a:p>
          <a:endParaRPr lang="en-GB" sz="2000" b="1">
            <a:latin typeface="Arial" panose="020B0604020202020204" pitchFamily="34" charset="0"/>
            <a:cs typeface="Arial" panose="020B0604020202020204" pitchFamily="34" charset="0"/>
          </a:endParaRPr>
        </a:p>
      </dgm:t>
    </dgm:pt>
    <dgm:pt modelId="{B9269BA2-27A2-42A0-B4B7-B07DE200BF21}" type="sibTrans" cxnId="{FAD85C01-7D2E-40E7-8169-4A4E200B0623}">
      <dgm:prSet/>
      <dgm:spPr/>
      <dgm:t>
        <a:bodyPr/>
        <a:lstStyle/>
        <a:p>
          <a:endParaRPr lang="en-GB" sz="2000" b="1">
            <a:latin typeface="Arial" panose="020B0604020202020204" pitchFamily="34" charset="0"/>
            <a:cs typeface="Arial" panose="020B0604020202020204" pitchFamily="34" charset="0"/>
          </a:endParaRPr>
        </a:p>
      </dgm:t>
    </dgm:pt>
    <dgm:pt modelId="{A5F4390F-6B5B-42AE-8C8C-8C75B4CBF244}">
      <dgm:prSet phldrT="[Text]" custT="1"/>
      <dgm:spPr/>
      <dgm:t>
        <a:bodyPr/>
        <a:lstStyle/>
        <a:p>
          <a:r>
            <a:rPr lang="en-GB" sz="2400" b="1" dirty="0" smtClean="0">
              <a:latin typeface="Arial" panose="020B0604020202020204" pitchFamily="34" charset="0"/>
              <a:cs typeface="Arial" panose="020B0604020202020204" pitchFamily="34" charset="0"/>
            </a:rPr>
            <a:t>Type of course  or apprenticeship</a:t>
          </a:r>
          <a:endParaRPr lang="en-GB" sz="2400" b="1" dirty="0">
            <a:latin typeface="Arial" panose="020B0604020202020204" pitchFamily="34" charset="0"/>
            <a:cs typeface="Arial" panose="020B0604020202020204" pitchFamily="34" charset="0"/>
          </a:endParaRPr>
        </a:p>
      </dgm:t>
    </dgm:pt>
    <dgm:pt modelId="{73A7D64B-C4B6-4822-8F19-C5503766457B}" type="parTrans" cxnId="{5496471C-4FD7-486E-AC23-72842867438A}">
      <dgm:prSet/>
      <dgm:spPr/>
      <dgm:t>
        <a:bodyPr/>
        <a:lstStyle/>
        <a:p>
          <a:endParaRPr lang="en-GB" sz="2000" b="1">
            <a:latin typeface="Arial" panose="020B0604020202020204" pitchFamily="34" charset="0"/>
            <a:cs typeface="Arial" panose="020B0604020202020204" pitchFamily="34" charset="0"/>
          </a:endParaRPr>
        </a:p>
      </dgm:t>
    </dgm:pt>
    <dgm:pt modelId="{D6AFD666-40CF-4D23-9F69-F04086AD1A13}" type="sibTrans" cxnId="{5496471C-4FD7-486E-AC23-72842867438A}">
      <dgm:prSet/>
      <dgm:spPr/>
      <dgm:t>
        <a:bodyPr/>
        <a:lstStyle/>
        <a:p>
          <a:endParaRPr lang="en-GB" sz="2000" b="1">
            <a:latin typeface="Arial" panose="020B0604020202020204" pitchFamily="34" charset="0"/>
            <a:cs typeface="Arial" panose="020B0604020202020204" pitchFamily="34" charset="0"/>
          </a:endParaRPr>
        </a:p>
      </dgm:t>
    </dgm:pt>
    <dgm:pt modelId="{1E922D9F-52D7-4BCE-B26A-205731EEC859}">
      <dgm:prSet phldrT="[Text]" custT="1"/>
      <dgm:spPr/>
      <dgm:t>
        <a:bodyPr/>
        <a:lstStyle/>
        <a:p>
          <a:r>
            <a:rPr lang="en-GB" sz="2400" b="1" dirty="0" smtClean="0">
              <a:latin typeface="Arial" panose="020B0604020202020204" pitchFamily="34" charset="0"/>
              <a:cs typeface="Arial" panose="020B0604020202020204" pitchFamily="34" charset="0"/>
            </a:rPr>
            <a:t>Quality of teaching</a:t>
          </a:r>
          <a:endParaRPr lang="en-GB" sz="2400" b="1" dirty="0">
            <a:latin typeface="Arial" panose="020B0604020202020204" pitchFamily="34" charset="0"/>
            <a:cs typeface="Arial" panose="020B0604020202020204" pitchFamily="34" charset="0"/>
          </a:endParaRPr>
        </a:p>
      </dgm:t>
    </dgm:pt>
    <dgm:pt modelId="{610FCC3A-5FA6-46FF-91BC-A25C26CF5BC0}" type="parTrans" cxnId="{9A1BF6E2-4AC6-4AB2-88B3-5E0A0659FD5E}">
      <dgm:prSet/>
      <dgm:spPr/>
      <dgm:t>
        <a:bodyPr/>
        <a:lstStyle/>
        <a:p>
          <a:endParaRPr lang="en-GB" sz="2000" b="1">
            <a:latin typeface="Arial" panose="020B0604020202020204" pitchFamily="34" charset="0"/>
            <a:cs typeface="Arial" panose="020B0604020202020204" pitchFamily="34" charset="0"/>
          </a:endParaRPr>
        </a:p>
      </dgm:t>
    </dgm:pt>
    <dgm:pt modelId="{8052598A-68CB-4D26-A4B5-8C3E19AAB39B}" type="sibTrans" cxnId="{9A1BF6E2-4AC6-4AB2-88B3-5E0A0659FD5E}">
      <dgm:prSet/>
      <dgm:spPr/>
      <dgm:t>
        <a:bodyPr/>
        <a:lstStyle/>
        <a:p>
          <a:endParaRPr lang="en-GB" sz="2000" b="1">
            <a:latin typeface="Arial" panose="020B0604020202020204" pitchFamily="34" charset="0"/>
            <a:cs typeface="Arial" panose="020B0604020202020204" pitchFamily="34" charset="0"/>
          </a:endParaRPr>
        </a:p>
      </dgm:t>
    </dgm:pt>
    <dgm:pt modelId="{E5FFA2CA-3C7F-49F6-934C-E9D0C83ED0A6}">
      <dgm:prSet phldrT="[Text]" custT="1"/>
      <dgm:spPr/>
      <dgm:t>
        <a:bodyPr/>
        <a:lstStyle/>
        <a:p>
          <a:pPr marR="0" eaLnBrk="1" fontAlgn="auto" latinLnBrk="0" hangingPunct="1">
            <a:buClrTx/>
            <a:buSzTx/>
            <a:buFontTx/>
            <a:tabLst/>
            <a:defRPr/>
          </a:pPr>
          <a:r>
            <a:rPr lang="en-GB" sz="2400" b="1" dirty="0" smtClean="0">
              <a:latin typeface="Arial" panose="020B0604020202020204" pitchFamily="34" charset="0"/>
              <a:cs typeface="Arial" panose="020B0604020202020204" pitchFamily="34" charset="0"/>
            </a:rPr>
            <a:t>What careers am I interested in?</a:t>
          </a:r>
        </a:p>
      </dgm:t>
    </dgm:pt>
    <dgm:pt modelId="{7A4B0158-BA83-46E7-8C46-BEC6E7B61B35}" type="parTrans" cxnId="{4C41E349-AE3E-4447-A07C-C242B7ECBAFF}">
      <dgm:prSet/>
      <dgm:spPr/>
      <dgm:t>
        <a:bodyPr/>
        <a:lstStyle/>
        <a:p>
          <a:endParaRPr lang="en-GB" sz="2000" b="1">
            <a:latin typeface="Arial" panose="020B0604020202020204" pitchFamily="34" charset="0"/>
            <a:cs typeface="Arial" panose="020B0604020202020204" pitchFamily="34" charset="0"/>
          </a:endParaRPr>
        </a:p>
      </dgm:t>
    </dgm:pt>
    <dgm:pt modelId="{7C30ADAB-F3EC-4A0B-AAB5-78A89FB9B99C}" type="sibTrans" cxnId="{4C41E349-AE3E-4447-A07C-C242B7ECBAFF}">
      <dgm:prSet/>
      <dgm:spPr/>
      <dgm:t>
        <a:bodyPr/>
        <a:lstStyle/>
        <a:p>
          <a:endParaRPr lang="en-GB" sz="2000" b="1">
            <a:latin typeface="Arial" panose="020B0604020202020204" pitchFamily="34" charset="0"/>
            <a:cs typeface="Arial" panose="020B0604020202020204" pitchFamily="34" charset="0"/>
          </a:endParaRPr>
        </a:p>
      </dgm:t>
    </dgm:pt>
    <dgm:pt modelId="{55FDE1A5-699A-40FD-A30B-C852146F0276}">
      <dgm:prSet phldrT="[Text]" custT="1"/>
      <dgm:spPr/>
      <dgm:t>
        <a:bodyPr/>
        <a:lstStyle/>
        <a:p>
          <a:r>
            <a:rPr lang="en-GB" sz="2400" b="1" dirty="0" smtClean="0">
              <a:latin typeface="Arial" panose="020B0604020202020204" pitchFamily="34" charset="0"/>
              <a:cs typeface="Arial" panose="020B0604020202020204" pitchFamily="34" charset="0"/>
            </a:rPr>
            <a:t>What could I do afterwards?</a:t>
          </a:r>
          <a:endParaRPr lang="en-GB" sz="2400" b="1" dirty="0">
            <a:latin typeface="Arial" panose="020B0604020202020204" pitchFamily="34" charset="0"/>
            <a:cs typeface="Arial" panose="020B0604020202020204" pitchFamily="34" charset="0"/>
          </a:endParaRPr>
        </a:p>
      </dgm:t>
    </dgm:pt>
    <dgm:pt modelId="{A1A6A325-ED81-4310-A6EF-CC3B6B6FCB60}" type="parTrans" cxnId="{16F71E43-E703-45EA-8B99-D109AF1EBF80}">
      <dgm:prSet/>
      <dgm:spPr/>
      <dgm:t>
        <a:bodyPr/>
        <a:lstStyle/>
        <a:p>
          <a:endParaRPr lang="en-GB" sz="2000" b="1">
            <a:latin typeface="Arial" panose="020B0604020202020204" pitchFamily="34" charset="0"/>
            <a:cs typeface="Arial" panose="020B0604020202020204" pitchFamily="34" charset="0"/>
          </a:endParaRPr>
        </a:p>
      </dgm:t>
    </dgm:pt>
    <dgm:pt modelId="{592EB28E-E606-4F51-812B-463FABF7B362}" type="sibTrans" cxnId="{16F71E43-E703-45EA-8B99-D109AF1EBF80}">
      <dgm:prSet/>
      <dgm:spPr/>
      <dgm:t>
        <a:bodyPr/>
        <a:lstStyle/>
        <a:p>
          <a:endParaRPr lang="en-GB" sz="2000" b="1">
            <a:latin typeface="Arial" panose="020B0604020202020204" pitchFamily="34" charset="0"/>
            <a:cs typeface="Arial" panose="020B0604020202020204" pitchFamily="34" charset="0"/>
          </a:endParaRPr>
        </a:p>
      </dgm:t>
    </dgm:pt>
    <dgm:pt modelId="{B0B7C0EC-6245-4348-A1DE-47FB649F5608}">
      <dgm:prSet phldrT="[Text]" custT="1"/>
      <dgm:spPr/>
      <dgm:t>
        <a:bodyPr/>
        <a:lstStyle/>
        <a:p>
          <a:r>
            <a:rPr lang="en-GB" sz="2400" b="1" dirty="0" smtClean="0">
              <a:latin typeface="Arial" panose="020B0604020202020204" pitchFamily="34" charset="0"/>
              <a:cs typeface="Arial" panose="020B0604020202020204" pitchFamily="34" charset="0"/>
            </a:rPr>
            <a:t>What do I enjoy?</a:t>
          </a:r>
          <a:endParaRPr lang="en-GB" sz="2400" b="1" dirty="0">
            <a:latin typeface="Arial" panose="020B0604020202020204" pitchFamily="34" charset="0"/>
            <a:cs typeface="Arial" panose="020B0604020202020204" pitchFamily="34" charset="0"/>
          </a:endParaRPr>
        </a:p>
      </dgm:t>
    </dgm:pt>
    <dgm:pt modelId="{D8F09A58-C6CC-4572-B064-8DAEB98DC2CE}" type="parTrans" cxnId="{E74A39C3-1EFF-4AFD-9079-0478AF7E4CAE}">
      <dgm:prSet/>
      <dgm:spPr/>
      <dgm:t>
        <a:bodyPr/>
        <a:lstStyle/>
        <a:p>
          <a:endParaRPr lang="en-GB" sz="2000" b="1">
            <a:latin typeface="Arial" panose="020B0604020202020204" pitchFamily="34" charset="0"/>
            <a:cs typeface="Arial" panose="020B0604020202020204" pitchFamily="34" charset="0"/>
          </a:endParaRPr>
        </a:p>
      </dgm:t>
    </dgm:pt>
    <dgm:pt modelId="{20E62802-0D7C-4F4B-A1DB-52208A5C1007}" type="sibTrans" cxnId="{E74A39C3-1EFF-4AFD-9079-0478AF7E4CAE}">
      <dgm:prSet/>
      <dgm:spPr/>
      <dgm:t>
        <a:bodyPr/>
        <a:lstStyle/>
        <a:p>
          <a:endParaRPr lang="en-GB" sz="2000" b="1">
            <a:latin typeface="Arial" panose="020B0604020202020204" pitchFamily="34" charset="0"/>
            <a:cs typeface="Arial" panose="020B0604020202020204" pitchFamily="34" charset="0"/>
          </a:endParaRPr>
        </a:p>
      </dgm:t>
    </dgm:pt>
    <dgm:pt modelId="{8BBD7693-1B4B-4DFF-A2A8-B338D6832934}">
      <dgm:prSet phldrT="[Text]" custT="1"/>
      <dgm:spPr/>
      <dgm:t>
        <a:bodyPr/>
        <a:lstStyle/>
        <a:p>
          <a:pPr marR="0" eaLnBrk="1" fontAlgn="auto" latinLnBrk="0" hangingPunct="1">
            <a:buClrTx/>
            <a:buSzTx/>
            <a:buFontTx/>
            <a:tabLst/>
            <a:defRPr/>
          </a:pPr>
          <a:r>
            <a:rPr lang="en-GB" sz="2400" b="1" dirty="0" smtClean="0">
              <a:latin typeface="Arial" panose="020B0604020202020204" pitchFamily="34" charset="0"/>
              <a:cs typeface="Arial" panose="020B0604020202020204" pitchFamily="34" charset="0"/>
            </a:rPr>
            <a:t>How do I like to learn?</a:t>
          </a:r>
        </a:p>
      </dgm:t>
    </dgm:pt>
    <dgm:pt modelId="{F40BF94C-31CC-4FAF-97B6-DA902560C872}" type="parTrans" cxnId="{E23567F0-AE0B-4F44-AC4C-D4BAA4D3A299}">
      <dgm:prSet/>
      <dgm:spPr/>
      <dgm:t>
        <a:bodyPr/>
        <a:lstStyle/>
        <a:p>
          <a:endParaRPr lang="en-GB" sz="2000" b="1">
            <a:latin typeface="Arial" panose="020B0604020202020204" pitchFamily="34" charset="0"/>
            <a:cs typeface="Arial" panose="020B0604020202020204" pitchFamily="34" charset="0"/>
          </a:endParaRPr>
        </a:p>
      </dgm:t>
    </dgm:pt>
    <dgm:pt modelId="{9C5A4E5C-0342-4B08-B5EA-5DD1C58BDC30}" type="sibTrans" cxnId="{E23567F0-AE0B-4F44-AC4C-D4BAA4D3A299}">
      <dgm:prSet/>
      <dgm:spPr/>
      <dgm:t>
        <a:bodyPr/>
        <a:lstStyle/>
        <a:p>
          <a:endParaRPr lang="en-GB" sz="2000" b="1">
            <a:latin typeface="Arial" panose="020B0604020202020204" pitchFamily="34" charset="0"/>
            <a:cs typeface="Arial" panose="020B0604020202020204" pitchFamily="34" charset="0"/>
          </a:endParaRPr>
        </a:p>
      </dgm:t>
    </dgm:pt>
    <dgm:pt modelId="{4A9DBF78-4C81-4740-8A73-E875780B23AA}" type="pres">
      <dgm:prSet presAssocID="{FA1D1B89-8688-43C9-B690-953D1C236641}" presName="diagram" presStyleCnt="0">
        <dgm:presLayoutVars>
          <dgm:dir/>
          <dgm:resizeHandles val="exact"/>
        </dgm:presLayoutVars>
      </dgm:prSet>
      <dgm:spPr/>
      <dgm:t>
        <a:bodyPr/>
        <a:lstStyle/>
        <a:p>
          <a:endParaRPr lang="en-GB"/>
        </a:p>
      </dgm:t>
    </dgm:pt>
    <dgm:pt modelId="{5426BF54-9D6D-428E-BF9F-A573736C04F0}" type="pres">
      <dgm:prSet presAssocID="{E5FFA2CA-3C7F-49F6-934C-E9D0C83ED0A6}" presName="node" presStyleLbl="node1" presStyleIdx="0" presStyleCnt="12">
        <dgm:presLayoutVars>
          <dgm:bulletEnabled val="1"/>
        </dgm:presLayoutVars>
      </dgm:prSet>
      <dgm:spPr/>
      <dgm:t>
        <a:bodyPr/>
        <a:lstStyle/>
        <a:p>
          <a:endParaRPr lang="en-GB"/>
        </a:p>
      </dgm:t>
    </dgm:pt>
    <dgm:pt modelId="{1EAFD948-4D1B-4DB8-9FCF-93EFA134FCC4}" type="pres">
      <dgm:prSet presAssocID="{7C30ADAB-F3EC-4A0B-AAB5-78A89FB9B99C}" presName="sibTrans" presStyleCnt="0"/>
      <dgm:spPr/>
    </dgm:pt>
    <dgm:pt modelId="{9B59228F-C9CF-4236-A391-44145A37F33B}" type="pres">
      <dgm:prSet presAssocID="{55FDE1A5-699A-40FD-A30B-C852146F0276}" presName="node" presStyleLbl="node1" presStyleIdx="1" presStyleCnt="12">
        <dgm:presLayoutVars>
          <dgm:bulletEnabled val="1"/>
        </dgm:presLayoutVars>
      </dgm:prSet>
      <dgm:spPr/>
      <dgm:t>
        <a:bodyPr/>
        <a:lstStyle/>
        <a:p>
          <a:endParaRPr lang="en-GB"/>
        </a:p>
      </dgm:t>
    </dgm:pt>
    <dgm:pt modelId="{F2FA909E-9AFC-418B-BD5E-39E1F0D74BA8}" type="pres">
      <dgm:prSet presAssocID="{592EB28E-E606-4F51-812B-463FABF7B362}" presName="sibTrans" presStyleCnt="0"/>
      <dgm:spPr/>
    </dgm:pt>
    <dgm:pt modelId="{25B2A412-9F96-4DEE-A7DB-1AA0350F49C6}" type="pres">
      <dgm:prSet presAssocID="{B0B7C0EC-6245-4348-A1DE-47FB649F5608}" presName="node" presStyleLbl="node1" presStyleIdx="2" presStyleCnt="12">
        <dgm:presLayoutVars>
          <dgm:bulletEnabled val="1"/>
        </dgm:presLayoutVars>
      </dgm:prSet>
      <dgm:spPr/>
      <dgm:t>
        <a:bodyPr/>
        <a:lstStyle/>
        <a:p>
          <a:endParaRPr lang="en-GB"/>
        </a:p>
      </dgm:t>
    </dgm:pt>
    <dgm:pt modelId="{C5F9CEED-6A91-4AEB-BBC0-3F2EFC7BCFB0}" type="pres">
      <dgm:prSet presAssocID="{20E62802-0D7C-4F4B-A1DB-52208A5C1007}" presName="sibTrans" presStyleCnt="0"/>
      <dgm:spPr/>
    </dgm:pt>
    <dgm:pt modelId="{8F46DD0D-D9F1-45F4-8D75-E50777DF99F4}" type="pres">
      <dgm:prSet presAssocID="{8BBD7693-1B4B-4DFF-A2A8-B338D6832934}" presName="node" presStyleLbl="node1" presStyleIdx="3" presStyleCnt="12">
        <dgm:presLayoutVars>
          <dgm:bulletEnabled val="1"/>
        </dgm:presLayoutVars>
      </dgm:prSet>
      <dgm:spPr/>
      <dgm:t>
        <a:bodyPr/>
        <a:lstStyle/>
        <a:p>
          <a:endParaRPr lang="en-GB"/>
        </a:p>
      </dgm:t>
    </dgm:pt>
    <dgm:pt modelId="{1EDA47B3-8FC7-4C03-86C9-99373980D99A}" type="pres">
      <dgm:prSet presAssocID="{9C5A4E5C-0342-4B08-B5EA-5DD1C58BDC30}" presName="sibTrans" presStyleCnt="0"/>
      <dgm:spPr/>
    </dgm:pt>
    <dgm:pt modelId="{E490E13A-6C3A-4427-8173-345471801D9C}" type="pres">
      <dgm:prSet presAssocID="{A6FBFDD7-50C7-487D-9071-8A6F97029316}" presName="node" presStyleLbl="node1" presStyleIdx="4" presStyleCnt="12">
        <dgm:presLayoutVars>
          <dgm:bulletEnabled val="1"/>
        </dgm:presLayoutVars>
      </dgm:prSet>
      <dgm:spPr/>
      <dgm:t>
        <a:bodyPr/>
        <a:lstStyle/>
        <a:p>
          <a:endParaRPr lang="en-GB"/>
        </a:p>
      </dgm:t>
    </dgm:pt>
    <dgm:pt modelId="{A5551731-6175-4624-871C-6A05D4A9ADC3}" type="pres">
      <dgm:prSet presAssocID="{CE714D9A-6338-4C68-8636-8B8AD4CD27B2}" presName="sibTrans" presStyleCnt="0"/>
      <dgm:spPr/>
      <dgm:t>
        <a:bodyPr/>
        <a:lstStyle/>
        <a:p>
          <a:endParaRPr lang="en-GB"/>
        </a:p>
      </dgm:t>
    </dgm:pt>
    <dgm:pt modelId="{7DEE2305-6540-4CB5-BE18-FA844CA98206}" type="pres">
      <dgm:prSet presAssocID="{3523FABC-9328-4581-9AD4-6749B309037D}" presName="node" presStyleLbl="node1" presStyleIdx="5" presStyleCnt="12">
        <dgm:presLayoutVars>
          <dgm:bulletEnabled val="1"/>
        </dgm:presLayoutVars>
      </dgm:prSet>
      <dgm:spPr/>
      <dgm:t>
        <a:bodyPr/>
        <a:lstStyle/>
        <a:p>
          <a:endParaRPr lang="en-GB"/>
        </a:p>
      </dgm:t>
    </dgm:pt>
    <dgm:pt modelId="{A7CCF04C-6219-4515-BD10-5888ACB042A0}" type="pres">
      <dgm:prSet presAssocID="{E423B9D2-AE1F-4CF2-B53D-DB3ACF663638}" presName="sibTrans" presStyleCnt="0"/>
      <dgm:spPr/>
      <dgm:t>
        <a:bodyPr/>
        <a:lstStyle/>
        <a:p>
          <a:endParaRPr lang="en-GB"/>
        </a:p>
      </dgm:t>
    </dgm:pt>
    <dgm:pt modelId="{DB7F43B2-04D6-4AA1-A284-891667C03A52}" type="pres">
      <dgm:prSet presAssocID="{622DA028-952E-4EBB-B8B3-52BB50D8D03F}" presName="node" presStyleLbl="node1" presStyleIdx="6" presStyleCnt="12">
        <dgm:presLayoutVars>
          <dgm:bulletEnabled val="1"/>
        </dgm:presLayoutVars>
      </dgm:prSet>
      <dgm:spPr/>
      <dgm:t>
        <a:bodyPr/>
        <a:lstStyle/>
        <a:p>
          <a:endParaRPr lang="en-GB"/>
        </a:p>
      </dgm:t>
    </dgm:pt>
    <dgm:pt modelId="{E89300F8-26A9-4260-AEF6-4962AD07F0C2}" type="pres">
      <dgm:prSet presAssocID="{A4ACA415-7A5F-4A94-9E6B-546DA9D2C946}" presName="sibTrans" presStyleCnt="0"/>
      <dgm:spPr/>
      <dgm:t>
        <a:bodyPr/>
        <a:lstStyle/>
        <a:p>
          <a:endParaRPr lang="en-GB"/>
        </a:p>
      </dgm:t>
    </dgm:pt>
    <dgm:pt modelId="{86E1583C-3B17-44CB-92FA-9A728598CDDF}" type="pres">
      <dgm:prSet presAssocID="{BE87D557-921C-4BDF-B18D-59F5183E1E72}" presName="node" presStyleLbl="node1" presStyleIdx="7" presStyleCnt="12">
        <dgm:presLayoutVars>
          <dgm:bulletEnabled val="1"/>
        </dgm:presLayoutVars>
      </dgm:prSet>
      <dgm:spPr/>
      <dgm:t>
        <a:bodyPr/>
        <a:lstStyle/>
        <a:p>
          <a:endParaRPr lang="en-GB"/>
        </a:p>
      </dgm:t>
    </dgm:pt>
    <dgm:pt modelId="{7C2FAF92-07AB-4613-B256-B06268109E90}" type="pres">
      <dgm:prSet presAssocID="{D71300F3-1601-4D21-A0C9-D5D560E6593E}" presName="sibTrans" presStyleCnt="0"/>
      <dgm:spPr/>
      <dgm:t>
        <a:bodyPr/>
        <a:lstStyle/>
        <a:p>
          <a:endParaRPr lang="en-GB"/>
        </a:p>
      </dgm:t>
    </dgm:pt>
    <dgm:pt modelId="{A0D25699-DFD8-434A-929C-9A936478178E}" type="pres">
      <dgm:prSet presAssocID="{3946FAE6-9B65-430A-A3F6-1CD3C88B71B4}" presName="node" presStyleLbl="node1" presStyleIdx="8" presStyleCnt="12">
        <dgm:presLayoutVars>
          <dgm:bulletEnabled val="1"/>
        </dgm:presLayoutVars>
      </dgm:prSet>
      <dgm:spPr/>
      <dgm:t>
        <a:bodyPr/>
        <a:lstStyle/>
        <a:p>
          <a:endParaRPr lang="en-GB"/>
        </a:p>
      </dgm:t>
    </dgm:pt>
    <dgm:pt modelId="{FFC952F2-52EE-4822-9EE5-6A975032977F}" type="pres">
      <dgm:prSet presAssocID="{132686C5-6A44-4441-BBCB-B950109A1E79}" presName="sibTrans" presStyleCnt="0"/>
      <dgm:spPr/>
      <dgm:t>
        <a:bodyPr/>
        <a:lstStyle/>
        <a:p>
          <a:endParaRPr lang="en-GB"/>
        </a:p>
      </dgm:t>
    </dgm:pt>
    <dgm:pt modelId="{1F2970D6-AA7F-4598-B74A-3B08D6063DC3}" type="pres">
      <dgm:prSet presAssocID="{45DE94FF-8954-41DD-8CAE-C04E19F9A5CB}" presName="node" presStyleLbl="node1" presStyleIdx="9" presStyleCnt="12" custScaleY="98860" custLinFactNeighborX="2375" custLinFactNeighborY="128">
        <dgm:presLayoutVars>
          <dgm:bulletEnabled val="1"/>
        </dgm:presLayoutVars>
      </dgm:prSet>
      <dgm:spPr/>
      <dgm:t>
        <a:bodyPr/>
        <a:lstStyle/>
        <a:p>
          <a:endParaRPr lang="en-GB"/>
        </a:p>
      </dgm:t>
    </dgm:pt>
    <dgm:pt modelId="{28AC9313-8006-468A-83FA-9BF5C3A041B8}" type="pres">
      <dgm:prSet presAssocID="{B9269BA2-27A2-42A0-B4B7-B07DE200BF21}" presName="sibTrans" presStyleCnt="0"/>
      <dgm:spPr/>
      <dgm:t>
        <a:bodyPr/>
        <a:lstStyle/>
        <a:p>
          <a:endParaRPr lang="en-GB"/>
        </a:p>
      </dgm:t>
    </dgm:pt>
    <dgm:pt modelId="{558EA93A-A567-4492-A181-813A42B66D99}" type="pres">
      <dgm:prSet presAssocID="{A5F4390F-6B5B-42AE-8C8C-8C75B4CBF244}" presName="node" presStyleLbl="node1" presStyleIdx="10" presStyleCnt="12">
        <dgm:presLayoutVars>
          <dgm:bulletEnabled val="1"/>
        </dgm:presLayoutVars>
      </dgm:prSet>
      <dgm:spPr/>
      <dgm:t>
        <a:bodyPr/>
        <a:lstStyle/>
        <a:p>
          <a:endParaRPr lang="en-GB"/>
        </a:p>
      </dgm:t>
    </dgm:pt>
    <dgm:pt modelId="{3368F587-F85C-46CD-A8FE-F932E1E9A9AC}" type="pres">
      <dgm:prSet presAssocID="{D6AFD666-40CF-4D23-9F69-F04086AD1A13}" presName="sibTrans" presStyleCnt="0"/>
      <dgm:spPr/>
      <dgm:t>
        <a:bodyPr/>
        <a:lstStyle/>
        <a:p>
          <a:endParaRPr lang="en-GB"/>
        </a:p>
      </dgm:t>
    </dgm:pt>
    <dgm:pt modelId="{781F1E13-58CC-46EC-8BC8-462D481D7BAC}" type="pres">
      <dgm:prSet presAssocID="{1E922D9F-52D7-4BCE-B26A-205731EEC859}" presName="node" presStyleLbl="node1" presStyleIdx="11" presStyleCnt="12">
        <dgm:presLayoutVars>
          <dgm:bulletEnabled val="1"/>
        </dgm:presLayoutVars>
      </dgm:prSet>
      <dgm:spPr/>
      <dgm:t>
        <a:bodyPr/>
        <a:lstStyle/>
        <a:p>
          <a:endParaRPr lang="en-GB"/>
        </a:p>
      </dgm:t>
    </dgm:pt>
  </dgm:ptLst>
  <dgm:cxnLst>
    <dgm:cxn modelId="{F1E48B5F-2886-4189-A904-BD545A5E1461}" srcId="{FA1D1B89-8688-43C9-B690-953D1C236641}" destId="{3523FABC-9328-4581-9AD4-6749B309037D}" srcOrd="5" destOrd="0" parTransId="{407A8DBD-238B-4F26-B805-F085A51303D6}" sibTransId="{E423B9D2-AE1F-4CF2-B53D-DB3ACF663638}"/>
    <dgm:cxn modelId="{11A85E09-8B94-450C-BA6C-7116491A5E86}" type="presOf" srcId="{3523FABC-9328-4581-9AD4-6749B309037D}" destId="{7DEE2305-6540-4CB5-BE18-FA844CA98206}" srcOrd="0" destOrd="0" presId="urn:microsoft.com/office/officeart/2005/8/layout/default"/>
    <dgm:cxn modelId="{A86B9FD7-58AF-498B-9E41-D713272328DE}" type="presOf" srcId="{BE87D557-921C-4BDF-B18D-59F5183E1E72}" destId="{86E1583C-3B17-44CB-92FA-9A728598CDDF}" srcOrd="0" destOrd="0" presId="urn:microsoft.com/office/officeart/2005/8/layout/default"/>
    <dgm:cxn modelId="{FAD85C01-7D2E-40E7-8169-4A4E200B0623}" srcId="{FA1D1B89-8688-43C9-B690-953D1C236641}" destId="{45DE94FF-8954-41DD-8CAE-C04E19F9A5CB}" srcOrd="9" destOrd="0" parTransId="{65F0222E-A53D-441F-A569-F4F5A500E3F3}" sibTransId="{B9269BA2-27A2-42A0-B4B7-B07DE200BF21}"/>
    <dgm:cxn modelId="{E74A39C3-1EFF-4AFD-9079-0478AF7E4CAE}" srcId="{FA1D1B89-8688-43C9-B690-953D1C236641}" destId="{B0B7C0EC-6245-4348-A1DE-47FB649F5608}" srcOrd="2" destOrd="0" parTransId="{D8F09A58-C6CC-4572-B064-8DAEB98DC2CE}" sibTransId="{20E62802-0D7C-4F4B-A1DB-52208A5C1007}"/>
    <dgm:cxn modelId="{9A1BF6E2-4AC6-4AB2-88B3-5E0A0659FD5E}" srcId="{FA1D1B89-8688-43C9-B690-953D1C236641}" destId="{1E922D9F-52D7-4BCE-B26A-205731EEC859}" srcOrd="11" destOrd="0" parTransId="{610FCC3A-5FA6-46FF-91BC-A25C26CF5BC0}" sibTransId="{8052598A-68CB-4D26-A4B5-8C3E19AAB39B}"/>
    <dgm:cxn modelId="{A6F2444F-2EA6-4342-A4F5-606A8A3B3C31}" type="presOf" srcId="{45DE94FF-8954-41DD-8CAE-C04E19F9A5CB}" destId="{1F2970D6-AA7F-4598-B74A-3B08D6063DC3}" srcOrd="0" destOrd="0" presId="urn:microsoft.com/office/officeart/2005/8/layout/default"/>
    <dgm:cxn modelId="{C2735FE7-68D6-4B95-B31F-408969FA8716}" type="presOf" srcId="{B0B7C0EC-6245-4348-A1DE-47FB649F5608}" destId="{25B2A412-9F96-4DEE-A7DB-1AA0350F49C6}" srcOrd="0" destOrd="0" presId="urn:microsoft.com/office/officeart/2005/8/layout/default"/>
    <dgm:cxn modelId="{999F433E-355F-4BFE-84E2-D25D9FB91DFF}" type="presOf" srcId="{8BBD7693-1B4B-4DFF-A2A8-B338D6832934}" destId="{8F46DD0D-D9F1-45F4-8D75-E50777DF99F4}" srcOrd="0" destOrd="0" presId="urn:microsoft.com/office/officeart/2005/8/layout/default"/>
    <dgm:cxn modelId="{51375A11-8956-4163-A7F6-89F6489282E2}" srcId="{FA1D1B89-8688-43C9-B690-953D1C236641}" destId="{A6FBFDD7-50C7-487D-9071-8A6F97029316}" srcOrd="4" destOrd="0" parTransId="{17FEAC23-7FD4-4F2A-B6EC-4B27126EAC97}" sibTransId="{CE714D9A-6338-4C68-8636-8B8AD4CD27B2}"/>
    <dgm:cxn modelId="{4C41E349-AE3E-4447-A07C-C242B7ECBAFF}" srcId="{FA1D1B89-8688-43C9-B690-953D1C236641}" destId="{E5FFA2CA-3C7F-49F6-934C-E9D0C83ED0A6}" srcOrd="0" destOrd="0" parTransId="{7A4B0158-BA83-46E7-8C46-BEC6E7B61B35}" sibTransId="{7C30ADAB-F3EC-4A0B-AAB5-78A89FB9B99C}"/>
    <dgm:cxn modelId="{5496471C-4FD7-486E-AC23-72842867438A}" srcId="{FA1D1B89-8688-43C9-B690-953D1C236641}" destId="{A5F4390F-6B5B-42AE-8C8C-8C75B4CBF244}" srcOrd="10" destOrd="0" parTransId="{73A7D64B-C4B6-4822-8F19-C5503766457B}" sibTransId="{D6AFD666-40CF-4D23-9F69-F04086AD1A13}"/>
    <dgm:cxn modelId="{25296790-8EC0-436A-ABBA-4BC443D20DE4}" srcId="{FA1D1B89-8688-43C9-B690-953D1C236641}" destId="{3946FAE6-9B65-430A-A3F6-1CD3C88B71B4}" srcOrd="8" destOrd="0" parTransId="{234A70A4-C6A8-4366-88D5-F2761C6E6E53}" sibTransId="{132686C5-6A44-4441-BBCB-B950109A1E79}"/>
    <dgm:cxn modelId="{16F71E43-E703-45EA-8B99-D109AF1EBF80}" srcId="{FA1D1B89-8688-43C9-B690-953D1C236641}" destId="{55FDE1A5-699A-40FD-A30B-C852146F0276}" srcOrd="1" destOrd="0" parTransId="{A1A6A325-ED81-4310-A6EF-CC3B6B6FCB60}" sibTransId="{592EB28E-E606-4F51-812B-463FABF7B362}"/>
    <dgm:cxn modelId="{A0DF34CF-A7C9-412B-9E97-874141A98E4A}" type="presOf" srcId="{A5F4390F-6B5B-42AE-8C8C-8C75B4CBF244}" destId="{558EA93A-A567-4492-A181-813A42B66D99}" srcOrd="0" destOrd="0" presId="urn:microsoft.com/office/officeart/2005/8/layout/default"/>
    <dgm:cxn modelId="{76EDA8AD-4DDF-4FFB-9086-B4C29451452C}" type="presOf" srcId="{1E922D9F-52D7-4BCE-B26A-205731EEC859}" destId="{781F1E13-58CC-46EC-8BC8-462D481D7BAC}" srcOrd="0" destOrd="0" presId="urn:microsoft.com/office/officeart/2005/8/layout/default"/>
    <dgm:cxn modelId="{E23567F0-AE0B-4F44-AC4C-D4BAA4D3A299}" srcId="{FA1D1B89-8688-43C9-B690-953D1C236641}" destId="{8BBD7693-1B4B-4DFF-A2A8-B338D6832934}" srcOrd="3" destOrd="0" parTransId="{F40BF94C-31CC-4FAF-97B6-DA902560C872}" sibTransId="{9C5A4E5C-0342-4B08-B5EA-5DD1C58BDC30}"/>
    <dgm:cxn modelId="{14ACF7AD-C9EA-41CF-808D-8BA71F9294EC}" type="presOf" srcId="{FA1D1B89-8688-43C9-B690-953D1C236641}" destId="{4A9DBF78-4C81-4740-8A73-E875780B23AA}" srcOrd="0" destOrd="0" presId="urn:microsoft.com/office/officeart/2005/8/layout/default"/>
    <dgm:cxn modelId="{5A000BB0-B06A-400F-AECD-6207699B2B8A}" srcId="{FA1D1B89-8688-43C9-B690-953D1C236641}" destId="{BE87D557-921C-4BDF-B18D-59F5183E1E72}" srcOrd="7" destOrd="0" parTransId="{421EA04D-582C-4222-B64C-2B2598807E86}" sibTransId="{D71300F3-1601-4D21-A0C9-D5D560E6593E}"/>
    <dgm:cxn modelId="{857A73A1-E867-4B97-A5F3-8242B09EC996}" type="presOf" srcId="{A6FBFDD7-50C7-487D-9071-8A6F97029316}" destId="{E490E13A-6C3A-4427-8173-345471801D9C}" srcOrd="0" destOrd="0" presId="urn:microsoft.com/office/officeart/2005/8/layout/default"/>
    <dgm:cxn modelId="{A71EC4A6-9BA4-462D-8A5B-4839C58F180B}" type="presOf" srcId="{E5FFA2CA-3C7F-49F6-934C-E9D0C83ED0A6}" destId="{5426BF54-9D6D-428E-BF9F-A573736C04F0}" srcOrd="0" destOrd="0" presId="urn:microsoft.com/office/officeart/2005/8/layout/default"/>
    <dgm:cxn modelId="{D52D8133-BC7C-4937-9C26-068ABC688C0B}" type="presOf" srcId="{622DA028-952E-4EBB-B8B3-52BB50D8D03F}" destId="{DB7F43B2-04D6-4AA1-A284-891667C03A52}" srcOrd="0" destOrd="0" presId="urn:microsoft.com/office/officeart/2005/8/layout/default"/>
    <dgm:cxn modelId="{25D8B7BB-D86A-457A-B1F8-9225DD4547D4}" type="presOf" srcId="{3946FAE6-9B65-430A-A3F6-1CD3C88B71B4}" destId="{A0D25699-DFD8-434A-929C-9A936478178E}" srcOrd="0" destOrd="0" presId="urn:microsoft.com/office/officeart/2005/8/layout/default"/>
    <dgm:cxn modelId="{C62D42A7-F684-402D-83B6-C9B753C2BE07}" srcId="{FA1D1B89-8688-43C9-B690-953D1C236641}" destId="{622DA028-952E-4EBB-B8B3-52BB50D8D03F}" srcOrd="6" destOrd="0" parTransId="{07151A6E-EA6B-4E6F-B0BB-36B2E6E5E6C5}" sibTransId="{A4ACA415-7A5F-4A94-9E6B-546DA9D2C946}"/>
    <dgm:cxn modelId="{77711131-8964-4D85-AA31-DDC9FC5B282B}" type="presOf" srcId="{55FDE1A5-699A-40FD-A30B-C852146F0276}" destId="{9B59228F-C9CF-4236-A391-44145A37F33B}" srcOrd="0" destOrd="0" presId="urn:microsoft.com/office/officeart/2005/8/layout/default"/>
    <dgm:cxn modelId="{1C97D1BB-8AB3-4757-AA62-D82AAE526C03}" type="presParOf" srcId="{4A9DBF78-4C81-4740-8A73-E875780B23AA}" destId="{5426BF54-9D6D-428E-BF9F-A573736C04F0}" srcOrd="0" destOrd="0" presId="urn:microsoft.com/office/officeart/2005/8/layout/default"/>
    <dgm:cxn modelId="{BFBA6E75-86F4-4B26-BE51-E2EE679FB285}" type="presParOf" srcId="{4A9DBF78-4C81-4740-8A73-E875780B23AA}" destId="{1EAFD948-4D1B-4DB8-9FCF-93EFA134FCC4}" srcOrd="1" destOrd="0" presId="urn:microsoft.com/office/officeart/2005/8/layout/default"/>
    <dgm:cxn modelId="{5A237E65-64CD-4E1B-909D-E54BEDEEC59F}" type="presParOf" srcId="{4A9DBF78-4C81-4740-8A73-E875780B23AA}" destId="{9B59228F-C9CF-4236-A391-44145A37F33B}" srcOrd="2" destOrd="0" presId="urn:microsoft.com/office/officeart/2005/8/layout/default"/>
    <dgm:cxn modelId="{E9A6BA49-09AD-4789-B7FD-F41A82E973A1}" type="presParOf" srcId="{4A9DBF78-4C81-4740-8A73-E875780B23AA}" destId="{F2FA909E-9AFC-418B-BD5E-39E1F0D74BA8}" srcOrd="3" destOrd="0" presId="urn:microsoft.com/office/officeart/2005/8/layout/default"/>
    <dgm:cxn modelId="{F0880EAE-BD91-4AF7-980F-9812DD0C4C54}" type="presParOf" srcId="{4A9DBF78-4C81-4740-8A73-E875780B23AA}" destId="{25B2A412-9F96-4DEE-A7DB-1AA0350F49C6}" srcOrd="4" destOrd="0" presId="urn:microsoft.com/office/officeart/2005/8/layout/default"/>
    <dgm:cxn modelId="{446D53CC-E864-476C-8798-BE537D5D1123}" type="presParOf" srcId="{4A9DBF78-4C81-4740-8A73-E875780B23AA}" destId="{C5F9CEED-6A91-4AEB-BBC0-3F2EFC7BCFB0}" srcOrd="5" destOrd="0" presId="urn:microsoft.com/office/officeart/2005/8/layout/default"/>
    <dgm:cxn modelId="{54B212AB-E2BC-42CD-8B0E-2BF274964CB7}" type="presParOf" srcId="{4A9DBF78-4C81-4740-8A73-E875780B23AA}" destId="{8F46DD0D-D9F1-45F4-8D75-E50777DF99F4}" srcOrd="6" destOrd="0" presId="urn:microsoft.com/office/officeart/2005/8/layout/default"/>
    <dgm:cxn modelId="{7DF0E820-09F8-49DD-93C0-2164450559E2}" type="presParOf" srcId="{4A9DBF78-4C81-4740-8A73-E875780B23AA}" destId="{1EDA47B3-8FC7-4C03-86C9-99373980D99A}" srcOrd="7" destOrd="0" presId="urn:microsoft.com/office/officeart/2005/8/layout/default"/>
    <dgm:cxn modelId="{2710D7AC-2645-460F-967E-1E63795227D8}" type="presParOf" srcId="{4A9DBF78-4C81-4740-8A73-E875780B23AA}" destId="{E490E13A-6C3A-4427-8173-345471801D9C}" srcOrd="8" destOrd="0" presId="urn:microsoft.com/office/officeart/2005/8/layout/default"/>
    <dgm:cxn modelId="{9EF42722-BD7E-4D03-B0B9-0FD556E684A5}" type="presParOf" srcId="{4A9DBF78-4C81-4740-8A73-E875780B23AA}" destId="{A5551731-6175-4624-871C-6A05D4A9ADC3}" srcOrd="9" destOrd="0" presId="urn:microsoft.com/office/officeart/2005/8/layout/default"/>
    <dgm:cxn modelId="{9D817848-BE5C-487A-BA98-999FBFD3FF30}" type="presParOf" srcId="{4A9DBF78-4C81-4740-8A73-E875780B23AA}" destId="{7DEE2305-6540-4CB5-BE18-FA844CA98206}" srcOrd="10" destOrd="0" presId="urn:microsoft.com/office/officeart/2005/8/layout/default"/>
    <dgm:cxn modelId="{8498036D-4270-4ABC-BBFB-27CFFA3B29DD}" type="presParOf" srcId="{4A9DBF78-4C81-4740-8A73-E875780B23AA}" destId="{A7CCF04C-6219-4515-BD10-5888ACB042A0}" srcOrd="11" destOrd="0" presId="urn:microsoft.com/office/officeart/2005/8/layout/default"/>
    <dgm:cxn modelId="{2FDDD6B8-AACF-45EF-8607-3CDF29B87AD4}" type="presParOf" srcId="{4A9DBF78-4C81-4740-8A73-E875780B23AA}" destId="{DB7F43B2-04D6-4AA1-A284-891667C03A52}" srcOrd="12" destOrd="0" presId="urn:microsoft.com/office/officeart/2005/8/layout/default"/>
    <dgm:cxn modelId="{71C44217-40DE-4986-8F07-F8CCF61AAE6C}" type="presParOf" srcId="{4A9DBF78-4C81-4740-8A73-E875780B23AA}" destId="{E89300F8-26A9-4260-AEF6-4962AD07F0C2}" srcOrd="13" destOrd="0" presId="urn:microsoft.com/office/officeart/2005/8/layout/default"/>
    <dgm:cxn modelId="{B9E7EDC7-627F-4053-A20A-8F659BE5600B}" type="presParOf" srcId="{4A9DBF78-4C81-4740-8A73-E875780B23AA}" destId="{86E1583C-3B17-44CB-92FA-9A728598CDDF}" srcOrd="14" destOrd="0" presId="urn:microsoft.com/office/officeart/2005/8/layout/default"/>
    <dgm:cxn modelId="{6D9E534B-2706-4BE3-A72D-3A340978A324}" type="presParOf" srcId="{4A9DBF78-4C81-4740-8A73-E875780B23AA}" destId="{7C2FAF92-07AB-4613-B256-B06268109E90}" srcOrd="15" destOrd="0" presId="urn:microsoft.com/office/officeart/2005/8/layout/default"/>
    <dgm:cxn modelId="{34BF9C4C-CDCA-4C57-92AF-1671317F86BA}" type="presParOf" srcId="{4A9DBF78-4C81-4740-8A73-E875780B23AA}" destId="{A0D25699-DFD8-434A-929C-9A936478178E}" srcOrd="16" destOrd="0" presId="urn:microsoft.com/office/officeart/2005/8/layout/default"/>
    <dgm:cxn modelId="{0B6F4707-F15A-45BA-98FE-C32ABD2AC8F6}" type="presParOf" srcId="{4A9DBF78-4C81-4740-8A73-E875780B23AA}" destId="{FFC952F2-52EE-4822-9EE5-6A975032977F}" srcOrd="17" destOrd="0" presId="urn:microsoft.com/office/officeart/2005/8/layout/default"/>
    <dgm:cxn modelId="{4683E70C-7F90-4A15-B004-3F08A72C66D1}" type="presParOf" srcId="{4A9DBF78-4C81-4740-8A73-E875780B23AA}" destId="{1F2970D6-AA7F-4598-B74A-3B08D6063DC3}" srcOrd="18" destOrd="0" presId="urn:microsoft.com/office/officeart/2005/8/layout/default"/>
    <dgm:cxn modelId="{EB8680C1-A373-47A2-83C9-24FF786BF83D}" type="presParOf" srcId="{4A9DBF78-4C81-4740-8A73-E875780B23AA}" destId="{28AC9313-8006-468A-83FA-9BF5C3A041B8}" srcOrd="19" destOrd="0" presId="urn:microsoft.com/office/officeart/2005/8/layout/default"/>
    <dgm:cxn modelId="{34EC0C8E-16AF-423B-8323-8CF811A3FB59}" type="presParOf" srcId="{4A9DBF78-4C81-4740-8A73-E875780B23AA}" destId="{558EA93A-A567-4492-A181-813A42B66D99}" srcOrd="20" destOrd="0" presId="urn:microsoft.com/office/officeart/2005/8/layout/default"/>
    <dgm:cxn modelId="{A41E6FF8-4EAF-4F0F-B2FD-9722B0CA2525}" type="presParOf" srcId="{4A9DBF78-4C81-4740-8A73-E875780B23AA}" destId="{3368F587-F85C-46CD-A8FE-F932E1E9A9AC}" srcOrd="21" destOrd="0" presId="urn:microsoft.com/office/officeart/2005/8/layout/default"/>
    <dgm:cxn modelId="{0E61EF1C-D65A-4B59-81D1-31CF072CCD8A}" type="presParOf" srcId="{4A9DBF78-4C81-4740-8A73-E875780B23AA}" destId="{781F1E13-58CC-46EC-8BC8-462D481D7BAC}" srcOrd="22"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26BF54-9D6D-428E-BF9F-A573736C04F0}">
      <dsp:nvSpPr>
        <dsp:cNvPr id="0" name=""/>
        <dsp:cNvSpPr/>
      </dsp:nvSpPr>
      <dsp:spPr>
        <a:xfrm>
          <a:off x="407919" y="168"/>
          <a:ext cx="2567044" cy="1540226"/>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R="0" lvl="0" algn="ctr" defTabSz="1066800" eaLnBrk="1" fontAlgn="auto" latinLnBrk="0" hangingPunct="1">
            <a:lnSpc>
              <a:spcPct val="90000"/>
            </a:lnSpc>
            <a:spcBef>
              <a:spcPct val="0"/>
            </a:spcBef>
            <a:spcAft>
              <a:spcPct val="35000"/>
            </a:spcAft>
            <a:buClrTx/>
            <a:buSzTx/>
            <a:buFontTx/>
            <a:tabLst/>
            <a:defRPr/>
          </a:pPr>
          <a:r>
            <a:rPr lang="en-GB" sz="2400" b="1" kern="1200" dirty="0" smtClean="0">
              <a:latin typeface="Arial" panose="020B0604020202020204" pitchFamily="34" charset="0"/>
              <a:cs typeface="Arial" panose="020B0604020202020204" pitchFamily="34" charset="0"/>
            </a:rPr>
            <a:t>What careers am I interested in?</a:t>
          </a:r>
        </a:p>
      </dsp:txBody>
      <dsp:txXfrm>
        <a:off x="407919" y="168"/>
        <a:ext cx="2567044" cy="1540226"/>
      </dsp:txXfrm>
    </dsp:sp>
    <dsp:sp modelId="{9B59228F-C9CF-4236-A391-44145A37F33B}">
      <dsp:nvSpPr>
        <dsp:cNvPr id="0" name=""/>
        <dsp:cNvSpPr/>
      </dsp:nvSpPr>
      <dsp:spPr>
        <a:xfrm>
          <a:off x="3231669" y="168"/>
          <a:ext cx="2567044" cy="1540226"/>
        </a:xfrm>
        <a:prstGeom prst="rect">
          <a:avLst/>
        </a:prstGeom>
        <a:solidFill>
          <a:schemeClr val="accent3">
            <a:hueOff val="266805"/>
            <a:satOff val="-3747"/>
            <a:lumOff val="-192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b="1" kern="1200" dirty="0" smtClean="0">
              <a:latin typeface="Arial" panose="020B0604020202020204" pitchFamily="34" charset="0"/>
              <a:cs typeface="Arial" panose="020B0604020202020204" pitchFamily="34" charset="0"/>
            </a:rPr>
            <a:t>What could I do afterwards?</a:t>
          </a:r>
          <a:endParaRPr lang="en-GB" sz="2400" b="1" kern="1200" dirty="0">
            <a:latin typeface="Arial" panose="020B0604020202020204" pitchFamily="34" charset="0"/>
            <a:cs typeface="Arial" panose="020B0604020202020204" pitchFamily="34" charset="0"/>
          </a:endParaRPr>
        </a:p>
      </dsp:txBody>
      <dsp:txXfrm>
        <a:off x="3231669" y="168"/>
        <a:ext cx="2567044" cy="1540226"/>
      </dsp:txXfrm>
    </dsp:sp>
    <dsp:sp modelId="{25B2A412-9F96-4DEE-A7DB-1AA0350F49C6}">
      <dsp:nvSpPr>
        <dsp:cNvPr id="0" name=""/>
        <dsp:cNvSpPr/>
      </dsp:nvSpPr>
      <dsp:spPr>
        <a:xfrm>
          <a:off x="6055418" y="168"/>
          <a:ext cx="2567044" cy="1540226"/>
        </a:xfrm>
        <a:prstGeom prst="rect">
          <a:avLst/>
        </a:prstGeom>
        <a:solidFill>
          <a:schemeClr val="accent3">
            <a:hueOff val="533610"/>
            <a:satOff val="-7495"/>
            <a:lumOff val="-385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b="1" kern="1200" dirty="0" smtClean="0">
              <a:latin typeface="Arial" panose="020B0604020202020204" pitchFamily="34" charset="0"/>
              <a:cs typeface="Arial" panose="020B0604020202020204" pitchFamily="34" charset="0"/>
            </a:rPr>
            <a:t>What do I enjoy?</a:t>
          </a:r>
          <a:endParaRPr lang="en-GB" sz="2400" b="1" kern="1200" dirty="0">
            <a:latin typeface="Arial" panose="020B0604020202020204" pitchFamily="34" charset="0"/>
            <a:cs typeface="Arial" panose="020B0604020202020204" pitchFamily="34" charset="0"/>
          </a:endParaRPr>
        </a:p>
      </dsp:txBody>
      <dsp:txXfrm>
        <a:off x="6055418" y="168"/>
        <a:ext cx="2567044" cy="1540226"/>
      </dsp:txXfrm>
    </dsp:sp>
    <dsp:sp modelId="{8F46DD0D-D9F1-45F4-8D75-E50777DF99F4}">
      <dsp:nvSpPr>
        <dsp:cNvPr id="0" name=""/>
        <dsp:cNvSpPr/>
      </dsp:nvSpPr>
      <dsp:spPr>
        <a:xfrm>
          <a:off x="8879168" y="168"/>
          <a:ext cx="2567044" cy="1540226"/>
        </a:xfrm>
        <a:prstGeom prst="rect">
          <a:avLst/>
        </a:prstGeom>
        <a:solidFill>
          <a:schemeClr val="accent3">
            <a:hueOff val="800416"/>
            <a:satOff val="-11242"/>
            <a:lumOff val="-57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R="0" lvl="0" algn="ctr" defTabSz="1066800" eaLnBrk="1" fontAlgn="auto" latinLnBrk="0" hangingPunct="1">
            <a:lnSpc>
              <a:spcPct val="90000"/>
            </a:lnSpc>
            <a:spcBef>
              <a:spcPct val="0"/>
            </a:spcBef>
            <a:spcAft>
              <a:spcPct val="35000"/>
            </a:spcAft>
            <a:buClrTx/>
            <a:buSzTx/>
            <a:buFontTx/>
            <a:tabLst/>
            <a:defRPr/>
          </a:pPr>
          <a:r>
            <a:rPr lang="en-GB" sz="2400" b="1" kern="1200" dirty="0" smtClean="0">
              <a:latin typeface="Arial" panose="020B0604020202020204" pitchFamily="34" charset="0"/>
              <a:cs typeface="Arial" panose="020B0604020202020204" pitchFamily="34" charset="0"/>
            </a:rPr>
            <a:t>How do I like to learn?</a:t>
          </a:r>
        </a:p>
      </dsp:txBody>
      <dsp:txXfrm>
        <a:off x="8879168" y="168"/>
        <a:ext cx="2567044" cy="1540226"/>
      </dsp:txXfrm>
    </dsp:sp>
    <dsp:sp modelId="{E490E13A-6C3A-4427-8173-345471801D9C}">
      <dsp:nvSpPr>
        <dsp:cNvPr id="0" name=""/>
        <dsp:cNvSpPr/>
      </dsp:nvSpPr>
      <dsp:spPr>
        <a:xfrm>
          <a:off x="407919" y="1797099"/>
          <a:ext cx="2567044" cy="1540226"/>
        </a:xfrm>
        <a:prstGeom prst="rect">
          <a:avLst/>
        </a:prstGeom>
        <a:solidFill>
          <a:schemeClr val="accent3">
            <a:hueOff val="1067221"/>
            <a:satOff val="-14989"/>
            <a:lumOff val="-77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b="1" kern="1200" dirty="0" smtClean="0">
              <a:latin typeface="Arial" panose="020B0604020202020204" pitchFamily="34" charset="0"/>
              <a:cs typeface="Arial" panose="020B0604020202020204" pitchFamily="34" charset="0"/>
            </a:rPr>
            <a:t>Location</a:t>
          </a:r>
          <a:endParaRPr lang="en-GB" sz="2400" b="1" kern="1200" dirty="0">
            <a:latin typeface="Arial" panose="020B0604020202020204" pitchFamily="34" charset="0"/>
            <a:cs typeface="Arial" panose="020B0604020202020204" pitchFamily="34" charset="0"/>
          </a:endParaRPr>
        </a:p>
      </dsp:txBody>
      <dsp:txXfrm>
        <a:off x="407919" y="1797099"/>
        <a:ext cx="2567044" cy="1540226"/>
      </dsp:txXfrm>
    </dsp:sp>
    <dsp:sp modelId="{7DEE2305-6540-4CB5-BE18-FA844CA98206}">
      <dsp:nvSpPr>
        <dsp:cNvPr id="0" name=""/>
        <dsp:cNvSpPr/>
      </dsp:nvSpPr>
      <dsp:spPr>
        <a:xfrm>
          <a:off x="3231669" y="1797099"/>
          <a:ext cx="2567044" cy="1540226"/>
        </a:xfrm>
        <a:prstGeom prst="rect">
          <a:avLst/>
        </a:prstGeom>
        <a:solidFill>
          <a:schemeClr val="accent3">
            <a:hueOff val="1334026"/>
            <a:satOff val="-18737"/>
            <a:lumOff val="-962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b="1" kern="1200" dirty="0" smtClean="0">
              <a:latin typeface="Arial" panose="020B0604020202020204" pitchFamily="34" charset="0"/>
              <a:cs typeface="Arial" panose="020B0604020202020204" pitchFamily="34" charset="0"/>
            </a:rPr>
            <a:t>Entry requirements</a:t>
          </a:r>
          <a:endParaRPr lang="en-GB" sz="2400" b="1" kern="1200" dirty="0">
            <a:latin typeface="Arial" panose="020B0604020202020204" pitchFamily="34" charset="0"/>
            <a:cs typeface="Arial" panose="020B0604020202020204" pitchFamily="34" charset="0"/>
          </a:endParaRPr>
        </a:p>
      </dsp:txBody>
      <dsp:txXfrm>
        <a:off x="3231669" y="1797099"/>
        <a:ext cx="2567044" cy="1540226"/>
      </dsp:txXfrm>
    </dsp:sp>
    <dsp:sp modelId="{DB7F43B2-04D6-4AA1-A284-891667C03A52}">
      <dsp:nvSpPr>
        <dsp:cNvPr id="0" name=""/>
        <dsp:cNvSpPr/>
      </dsp:nvSpPr>
      <dsp:spPr>
        <a:xfrm>
          <a:off x="6055418" y="1797099"/>
          <a:ext cx="2567044" cy="1540226"/>
        </a:xfrm>
        <a:prstGeom prst="rect">
          <a:avLst/>
        </a:prstGeom>
        <a:solidFill>
          <a:schemeClr val="accent3">
            <a:hueOff val="1600831"/>
            <a:satOff val="-22484"/>
            <a:lumOff val="-115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b="1" kern="1200" dirty="0" smtClean="0">
              <a:latin typeface="Arial" panose="020B0604020202020204" pitchFamily="34" charset="0"/>
              <a:cs typeface="Arial" panose="020B0604020202020204" pitchFamily="34" charset="0"/>
            </a:rPr>
            <a:t>Amount of structure in my day</a:t>
          </a:r>
          <a:endParaRPr lang="en-GB" sz="2400" b="1" kern="1200" dirty="0">
            <a:latin typeface="Arial" panose="020B0604020202020204" pitchFamily="34" charset="0"/>
            <a:cs typeface="Arial" panose="020B0604020202020204" pitchFamily="34" charset="0"/>
          </a:endParaRPr>
        </a:p>
      </dsp:txBody>
      <dsp:txXfrm>
        <a:off x="6055418" y="1797099"/>
        <a:ext cx="2567044" cy="1540226"/>
      </dsp:txXfrm>
    </dsp:sp>
    <dsp:sp modelId="{86E1583C-3B17-44CB-92FA-9A728598CDDF}">
      <dsp:nvSpPr>
        <dsp:cNvPr id="0" name=""/>
        <dsp:cNvSpPr/>
      </dsp:nvSpPr>
      <dsp:spPr>
        <a:xfrm>
          <a:off x="8879168" y="1797099"/>
          <a:ext cx="2567044" cy="1540226"/>
        </a:xfrm>
        <a:prstGeom prst="rect">
          <a:avLst/>
        </a:prstGeom>
        <a:solidFill>
          <a:schemeClr val="accent3">
            <a:hueOff val="1867637"/>
            <a:satOff val="-26232"/>
            <a:lumOff val="-134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b="1" kern="1200" dirty="0" smtClean="0">
              <a:latin typeface="Arial" panose="020B0604020202020204" pitchFamily="34" charset="0"/>
              <a:cs typeface="Arial" panose="020B0604020202020204" pitchFamily="34" charset="0"/>
            </a:rPr>
            <a:t>Facilities</a:t>
          </a:r>
          <a:endParaRPr lang="en-GB" sz="2400" b="1" kern="1200" dirty="0">
            <a:latin typeface="Arial" panose="020B0604020202020204" pitchFamily="34" charset="0"/>
            <a:cs typeface="Arial" panose="020B0604020202020204" pitchFamily="34" charset="0"/>
          </a:endParaRPr>
        </a:p>
      </dsp:txBody>
      <dsp:txXfrm>
        <a:off x="8879168" y="1797099"/>
        <a:ext cx="2567044" cy="1540226"/>
      </dsp:txXfrm>
    </dsp:sp>
    <dsp:sp modelId="{A0D25699-DFD8-434A-929C-9A936478178E}">
      <dsp:nvSpPr>
        <dsp:cNvPr id="0" name=""/>
        <dsp:cNvSpPr/>
      </dsp:nvSpPr>
      <dsp:spPr>
        <a:xfrm>
          <a:off x="407919" y="3594030"/>
          <a:ext cx="2567044" cy="1540226"/>
        </a:xfrm>
        <a:prstGeom prst="rect">
          <a:avLst/>
        </a:prstGeom>
        <a:solidFill>
          <a:schemeClr val="accent3">
            <a:hueOff val="2134442"/>
            <a:satOff val="-29979"/>
            <a:lumOff val="-154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b="1" kern="1200" dirty="0" smtClean="0">
              <a:latin typeface="Arial" panose="020B0604020202020204" pitchFamily="34" charset="0"/>
              <a:cs typeface="Arial" panose="020B0604020202020204" pitchFamily="34" charset="0"/>
            </a:rPr>
            <a:t>Reputation of the college or sixth form</a:t>
          </a:r>
          <a:endParaRPr lang="en-GB" sz="2400" b="1" kern="1200" dirty="0">
            <a:latin typeface="Arial" panose="020B0604020202020204" pitchFamily="34" charset="0"/>
            <a:cs typeface="Arial" panose="020B0604020202020204" pitchFamily="34" charset="0"/>
          </a:endParaRPr>
        </a:p>
      </dsp:txBody>
      <dsp:txXfrm>
        <a:off x="407919" y="3594030"/>
        <a:ext cx="2567044" cy="1540226"/>
      </dsp:txXfrm>
    </dsp:sp>
    <dsp:sp modelId="{1F2970D6-AA7F-4598-B74A-3B08D6063DC3}">
      <dsp:nvSpPr>
        <dsp:cNvPr id="0" name=""/>
        <dsp:cNvSpPr/>
      </dsp:nvSpPr>
      <dsp:spPr>
        <a:xfrm>
          <a:off x="3292636" y="3604781"/>
          <a:ext cx="2567044" cy="1522668"/>
        </a:xfrm>
        <a:prstGeom prst="rect">
          <a:avLst/>
        </a:prstGeom>
        <a:solidFill>
          <a:schemeClr val="accent3">
            <a:hueOff val="2401247"/>
            <a:satOff val="-33726"/>
            <a:lumOff val="-173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latin typeface="Arial" panose="020B0604020202020204" pitchFamily="34" charset="0"/>
              <a:cs typeface="Arial" panose="020B0604020202020204" pitchFamily="34" charset="0"/>
            </a:rPr>
            <a:t>Do I want to go onto university level education?</a:t>
          </a:r>
          <a:endParaRPr lang="en-GB" sz="2400" b="1" kern="1200" dirty="0">
            <a:latin typeface="Arial" panose="020B0604020202020204" pitchFamily="34" charset="0"/>
            <a:cs typeface="Arial" panose="020B0604020202020204" pitchFamily="34" charset="0"/>
          </a:endParaRPr>
        </a:p>
      </dsp:txBody>
      <dsp:txXfrm>
        <a:off x="3292636" y="3604781"/>
        <a:ext cx="2567044" cy="1522668"/>
      </dsp:txXfrm>
    </dsp:sp>
    <dsp:sp modelId="{558EA93A-A567-4492-A181-813A42B66D99}">
      <dsp:nvSpPr>
        <dsp:cNvPr id="0" name=""/>
        <dsp:cNvSpPr/>
      </dsp:nvSpPr>
      <dsp:spPr>
        <a:xfrm>
          <a:off x="6055418" y="3594030"/>
          <a:ext cx="2567044" cy="1540226"/>
        </a:xfrm>
        <a:prstGeom prst="rect">
          <a:avLst/>
        </a:prstGeom>
        <a:solidFill>
          <a:schemeClr val="accent3">
            <a:hueOff val="2668052"/>
            <a:satOff val="-37474"/>
            <a:lumOff val="-192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b="1" kern="1200" dirty="0" smtClean="0">
              <a:latin typeface="Arial" panose="020B0604020202020204" pitchFamily="34" charset="0"/>
              <a:cs typeface="Arial" panose="020B0604020202020204" pitchFamily="34" charset="0"/>
            </a:rPr>
            <a:t>Type of course  or apprenticeship</a:t>
          </a:r>
          <a:endParaRPr lang="en-GB" sz="2400" b="1" kern="1200" dirty="0">
            <a:latin typeface="Arial" panose="020B0604020202020204" pitchFamily="34" charset="0"/>
            <a:cs typeface="Arial" panose="020B0604020202020204" pitchFamily="34" charset="0"/>
          </a:endParaRPr>
        </a:p>
      </dsp:txBody>
      <dsp:txXfrm>
        <a:off x="6055418" y="3594030"/>
        <a:ext cx="2567044" cy="1540226"/>
      </dsp:txXfrm>
    </dsp:sp>
    <dsp:sp modelId="{781F1E13-58CC-46EC-8BC8-462D481D7BAC}">
      <dsp:nvSpPr>
        <dsp:cNvPr id="0" name=""/>
        <dsp:cNvSpPr/>
      </dsp:nvSpPr>
      <dsp:spPr>
        <a:xfrm>
          <a:off x="8879168" y="3594030"/>
          <a:ext cx="2567044" cy="1540226"/>
        </a:xfrm>
        <a:prstGeom prst="rect">
          <a:avLst/>
        </a:prstGeom>
        <a:solidFill>
          <a:schemeClr val="accent3">
            <a:hueOff val="2934857"/>
            <a:satOff val="-41221"/>
            <a:lumOff val="-21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b="1" kern="1200" dirty="0" smtClean="0">
              <a:latin typeface="Arial" panose="020B0604020202020204" pitchFamily="34" charset="0"/>
              <a:cs typeface="Arial" panose="020B0604020202020204" pitchFamily="34" charset="0"/>
            </a:rPr>
            <a:t>Quality of teaching</a:t>
          </a:r>
          <a:endParaRPr lang="en-GB" sz="2400" b="1" kern="1200" dirty="0">
            <a:latin typeface="Arial" panose="020B0604020202020204" pitchFamily="34" charset="0"/>
            <a:cs typeface="Arial" panose="020B0604020202020204" pitchFamily="34" charset="0"/>
          </a:endParaRPr>
        </a:p>
      </dsp:txBody>
      <dsp:txXfrm>
        <a:off x="8879168" y="3594030"/>
        <a:ext cx="2567044" cy="154022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85D8A7-1323-F64B-BAE0-EABBA4D89DB5}" type="datetimeFigureOut">
              <a:rPr lang="en-US" smtClean="0"/>
              <a:t>6/22/2020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1DF47E-12AA-B542-95EF-52A7AE2A7823}" type="slidenum">
              <a:rPr lang="en-US" smtClean="0"/>
              <a:t>‹#›</a:t>
            </a:fld>
            <a:endParaRPr lang="en-US" dirty="0"/>
          </a:p>
        </p:txBody>
      </p:sp>
    </p:spTree>
    <p:extLst>
      <p:ext uri="{BB962C8B-B14F-4D97-AF65-F5344CB8AC3E}">
        <p14:creationId xmlns:p14="http://schemas.microsoft.com/office/powerpoint/2010/main" val="16754449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youngminds.org.uk/" TargetMode="External"/><Relationship Id="rId2" Type="http://schemas.openxmlformats.org/officeDocument/2006/relationships/slide" Target="../slides/slide3.xml"/><Relationship Id="rId1" Type="http://schemas.openxmlformats.org/officeDocument/2006/relationships/notesMaster" Target="../notesMasters/notesMaster1.xml"/><Relationship Id="rId5" Type="http://schemas.openxmlformats.org/officeDocument/2006/relationships/hyperlink" Target="https://www.giveusashout.org/" TargetMode="External"/><Relationship Id="rId4" Type="http://schemas.openxmlformats.org/officeDocument/2006/relationships/hyperlink" Target="https://www.samaritans.org/"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ucas.com/further-education/post-16-qualifications/what-qualifications-are-there-16-18-year-olds"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Start</a:t>
            </a:r>
            <a:r>
              <a:rPr lang="en-US" baseline="0" dirty="0" smtClean="0"/>
              <a:t> this slideshow from the beginning. There is audio in this presentation, so please have your speakers or headphones on!</a:t>
            </a:r>
          </a:p>
          <a:p>
            <a:endParaRPr lang="en-GB" dirty="0" smtClean="0"/>
          </a:p>
          <a:p>
            <a:r>
              <a:rPr lang="en-GB" dirty="0" smtClean="0"/>
              <a:t>Resources needed:</a:t>
            </a:r>
          </a:p>
          <a:p>
            <a:pPr marL="171450" indent="-171450">
              <a:buFontTx/>
              <a:buChar char="-"/>
            </a:pPr>
            <a:r>
              <a:rPr lang="en-GB" baseline="0" dirty="0" smtClean="0"/>
              <a:t>Paper and pen (if you have them). If not, the notes on your phone, tablet or laptop (or a Word document) will work well.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1DF47E-12AA-B542-95EF-52A7AE2A782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73819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Mental health</a:t>
            </a:r>
            <a:r>
              <a:rPr lang="en-US" baseline="0" dirty="0" smtClean="0"/>
              <a:t> is extremely important at the moment. If you need some help or would like to chat to someone, Young Minds (</a:t>
            </a:r>
            <a:r>
              <a:rPr lang="en-GB" dirty="0" smtClean="0">
                <a:hlinkClick r:id="rId3"/>
              </a:rPr>
              <a:t>https://youngminds.org.uk/</a:t>
            </a:r>
            <a:r>
              <a:rPr lang="en-GB" dirty="0" smtClean="0"/>
              <a:t>)</a:t>
            </a:r>
            <a:r>
              <a:rPr lang="en-US" baseline="0" dirty="0" smtClean="0"/>
              <a:t>, The Samaritans (</a:t>
            </a:r>
            <a:r>
              <a:rPr lang="en-GB" dirty="0" smtClean="0">
                <a:hlinkClick r:id="rId4"/>
              </a:rPr>
              <a:t>https://www.samaritans.org/</a:t>
            </a:r>
            <a:r>
              <a:rPr lang="en-US" baseline="0" dirty="0" smtClean="0"/>
              <a:t>) and Shout (</a:t>
            </a:r>
            <a:r>
              <a:rPr lang="en-GB" dirty="0" smtClean="0">
                <a:hlinkClick r:id="rId5"/>
              </a:rPr>
              <a:t>https://www.giveusashout.org/</a:t>
            </a:r>
            <a:r>
              <a:rPr lang="en-US" baseline="0" dirty="0" smtClean="0"/>
              <a:t>) can all help. </a:t>
            </a:r>
            <a:endParaRPr lang="en-GB" dirty="0"/>
          </a:p>
        </p:txBody>
      </p:sp>
      <p:sp>
        <p:nvSpPr>
          <p:cNvPr id="4" name="Slide Number Placeholder 3"/>
          <p:cNvSpPr>
            <a:spLocks noGrp="1"/>
          </p:cNvSpPr>
          <p:nvPr>
            <p:ph type="sldNum" sz="quarter" idx="10"/>
          </p:nvPr>
        </p:nvSpPr>
        <p:spPr/>
        <p:txBody>
          <a:bodyPr/>
          <a:lstStyle/>
          <a:p>
            <a:fld id="{B01DF47E-12AA-B542-95EF-52A7AE2A7823}" type="slidenum">
              <a:rPr lang="en-US" smtClean="0"/>
              <a:t>3</a:t>
            </a:fld>
            <a:endParaRPr lang="en-US" dirty="0"/>
          </a:p>
        </p:txBody>
      </p:sp>
    </p:spTree>
    <p:extLst>
      <p:ext uri="{BB962C8B-B14F-4D97-AF65-F5344CB8AC3E}">
        <p14:creationId xmlns:p14="http://schemas.microsoft.com/office/powerpoint/2010/main" val="27337880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01DF47E-12AA-B542-95EF-52A7AE2A7823}" type="slidenum">
              <a:rPr lang="en-US" smtClean="0"/>
              <a:t>6</a:t>
            </a:fld>
            <a:endParaRPr lang="en-US" dirty="0"/>
          </a:p>
        </p:txBody>
      </p:sp>
    </p:spTree>
    <p:extLst>
      <p:ext uri="{BB962C8B-B14F-4D97-AF65-F5344CB8AC3E}">
        <p14:creationId xmlns:p14="http://schemas.microsoft.com/office/powerpoint/2010/main" val="35053876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These</a:t>
            </a:r>
            <a:r>
              <a:rPr lang="en-US" baseline="0" dirty="0" smtClean="0"/>
              <a:t> are the main options you can choose from.</a:t>
            </a:r>
            <a:endParaRPr lang="en-GB" dirty="0"/>
          </a:p>
        </p:txBody>
      </p:sp>
      <p:sp>
        <p:nvSpPr>
          <p:cNvPr id="4" name="Slide Number Placeholder 3"/>
          <p:cNvSpPr>
            <a:spLocks noGrp="1"/>
          </p:cNvSpPr>
          <p:nvPr>
            <p:ph type="sldNum" sz="quarter" idx="10"/>
          </p:nvPr>
        </p:nvSpPr>
        <p:spPr/>
        <p:txBody>
          <a:bodyPr/>
          <a:lstStyle/>
          <a:p>
            <a:fld id="{B01DF47E-12AA-B542-95EF-52A7AE2A7823}" type="slidenum">
              <a:rPr lang="en-US" smtClean="0"/>
              <a:t>7</a:t>
            </a:fld>
            <a:endParaRPr lang="en-US" dirty="0"/>
          </a:p>
        </p:txBody>
      </p:sp>
    </p:spTree>
    <p:extLst>
      <p:ext uri="{BB962C8B-B14F-4D97-AF65-F5344CB8AC3E}">
        <p14:creationId xmlns:p14="http://schemas.microsoft.com/office/powerpoint/2010/main" val="37576624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https://www.ucas.com/further-education/post-16-qualifications/what-qualifications-are-there-16-18-year-olds</a:t>
            </a:r>
            <a:endParaRPr lang="en-GB" dirty="0" smtClean="0"/>
          </a:p>
          <a:p>
            <a:endParaRPr lang="en-US" dirty="0" smtClean="0"/>
          </a:p>
          <a:p>
            <a:r>
              <a:rPr lang="en-US" dirty="0" smtClean="0"/>
              <a:t>This quiz uses</a:t>
            </a:r>
            <a:r>
              <a:rPr lang="en-US" baseline="0" dirty="0" smtClean="0"/>
              <a:t> slightly different language to what we would use, for example,</a:t>
            </a:r>
            <a:r>
              <a:rPr lang="en-US" dirty="0" smtClean="0"/>
              <a:t> ‘applied general’ qualifications</a:t>
            </a:r>
            <a:r>
              <a:rPr lang="en-US" baseline="0" dirty="0" smtClean="0"/>
              <a:t> are ‘vocational’ qualifications like BTECs. Technical qualifications are qualifications such as ‘T levels’, which are new and only currently offered at Barnsley College in our area. We will look at these options shortly.</a:t>
            </a:r>
            <a:endParaRPr lang="en-GB" dirty="0"/>
          </a:p>
        </p:txBody>
      </p:sp>
      <p:sp>
        <p:nvSpPr>
          <p:cNvPr id="4" name="Slide Number Placeholder 3"/>
          <p:cNvSpPr>
            <a:spLocks noGrp="1"/>
          </p:cNvSpPr>
          <p:nvPr>
            <p:ph type="sldNum" sz="quarter" idx="10"/>
          </p:nvPr>
        </p:nvSpPr>
        <p:spPr/>
        <p:txBody>
          <a:bodyPr/>
          <a:lstStyle/>
          <a:p>
            <a:fld id="{B01DF47E-12AA-B542-95EF-52A7AE2A7823}" type="slidenum">
              <a:rPr lang="en-US" smtClean="0"/>
              <a:t>8</a:t>
            </a:fld>
            <a:endParaRPr lang="en-US" dirty="0"/>
          </a:p>
        </p:txBody>
      </p:sp>
    </p:spTree>
    <p:extLst>
      <p:ext uri="{BB962C8B-B14F-4D97-AF65-F5344CB8AC3E}">
        <p14:creationId xmlns:p14="http://schemas.microsoft.com/office/powerpoint/2010/main" val="12450491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
        <p:nvSpPr>
          <p:cNvPr id="7" name="Date Placeholder 6"/>
          <p:cNvSpPr>
            <a:spLocks noGrp="1"/>
          </p:cNvSpPr>
          <p:nvPr>
            <p:ph type="dt" sz="half" idx="10"/>
          </p:nvPr>
        </p:nvSpPr>
        <p:spPr/>
        <p:txBody>
          <a:bodyPr/>
          <a:lstStyle/>
          <a:p>
            <a:fld id="{C826F0D7-A08E-EF4A-A121-A48317DF3533}" type="datetimeFigureOut">
              <a:rPr lang="en-US" smtClean="0"/>
              <a:t>6/22/2020</a:t>
            </a:fld>
            <a:endParaRPr lang="en-US"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1EBF80ED-7CAB-1947-AEF3-BA88721F9564}"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5" name="Title 4"/>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6" name="Date Placeholder 5"/>
          <p:cNvSpPr>
            <a:spLocks noGrp="1"/>
          </p:cNvSpPr>
          <p:nvPr>
            <p:ph type="dt" sz="half" idx="10"/>
          </p:nvPr>
        </p:nvSpPr>
        <p:spPr/>
        <p:txBody>
          <a:bodyPr/>
          <a:lstStyle/>
          <a:p>
            <a:fld id="{C2C4C33D-B078-2E4D-900D-3DA5E5E4F2E0}" type="datetimeFigureOut">
              <a:rPr lang="en-US" smtClean="0"/>
              <a:pPr/>
              <a:t>6/22/2020</a:t>
            </a:fld>
            <a:endParaRPr lang="en-US" dirty="0"/>
          </a:p>
        </p:txBody>
      </p:sp>
      <p:sp>
        <p:nvSpPr>
          <p:cNvPr id="7" name="Footer Placeholder 6"/>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8" name="Slide Number Placeholder 7"/>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702233"/>
            <a:ext cx="9144000" cy="2387600"/>
          </a:xfrm>
          <a:prstGeom prst="rect">
            <a:avLst/>
          </a:prstGeom>
        </p:spPr>
        <p:txBody>
          <a:bodyPr anchor="ctr"/>
          <a:lstStyle>
            <a:lvl1pPr algn="ctr">
              <a:defRPr sz="6000"/>
            </a:lvl1pPr>
          </a:lstStyle>
          <a:p>
            <a:r>
              <a:rPr lang="en-US"/>
              <a:t>Click to edit Master title style</a:t>
            </a:r>
          </a:p>
        </p:txBody>
      </p:sp>
      <p:sp>
        <p:nvSpPr>
          <p:cNvPr id="3" name="Subtitle 2"/>
          <p:cNvSpPr>
            <a:spLocks noGrp="1"/>
          </p:cNvSpPr>
          <p:nvPr>
            <p:ph type="subTitle" idx="1"/>
          </p:nvPr>
        </p:nvSpPr>
        <p:spPr>
          <a:xfrm>
            <a:off x="1524000" y="318190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t>6/22/2020</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dirty="0"/>
              <a:t>Click to edit Master title style</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dirty="0"/>
              <a:t>Click to edit Master title style</a:t>
            </a:r>
          </a:p>
        </p:txBody>
      </p:sp>
      <p:sp>
        <p:nvSpPr>
          <p:cNvPr id="7" name="Date Placeholder 6"/>
          <p:cNvSpPr>
            <a:spLocks noGrp="1"/>
          </p:cNvSpPr>
          <p:nvPr>
            <p:ph type="dt" sz="half" idx="10"/>
          </p:nvPr>
        </p:nvSpPr>
        <p:spPr/>
        <p:txBody>
          <a:bodyPr/>
          <a:lstStyle/>
          <a:p>
            <a:fld id="{C826F0D7-A08E-EF4A-A121-A48317DF3533}" type="datetimeFigureOut">
              <a:rPr lang="en-US" smtClean="0"/>
              <a:t>6/22/2020</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702233"/>
            <a:ext cx="9144000" cy="2387600"/>
          </a:xfrm>
          <a:prstGeom prst="rect">
            <a:avLst/>
          </a:prstGeom>
        </p:spPr>
        <p:txBody>
          <a:bodyPr anchor="ctr"/>
          <a:lstStyle>
            <a:lvl1pPr algn="ctr">
              <a:defRPr sz="6000"/>
            </a:lvl1pPr>
          </a:lstStyle>
          <a:p>
            <a:r>
              <a:rPr lang="en-US"/>
              <a:t>Click to edit Master title style</a:t>
            </a:r>
          </a:p>
        </p:txBody>
      </p:sp>
      <p:sp>
        <p:nvSpPr>
          <p:cNvPr id="3" name="Subtitle 2"/>
          <p:cNvSpPr>
            <a:spLocks noGrp="1"/>
          </p:cNvSpPr>
          <p:nvPr>
            <p:ph type="subTitle" idx="1"/>
          </p:nvPr>
        </p:nvSpPr>
        <p:spPr>
          <a:xfrm>
            <a:off x="1524000" y="318190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t>6/22/2020</a:t>
            </a:fld>
            <a:endParaRPr lang="en-US" dirty="0"/>
          </a:p>
        </p:txBody>
      </p:sp>
    </p:spTree>
    <p:extLst>
      <p:ext uri="{BB962C8B-B14F-4D97-AF65-F5344CB8AC3E}">
        <p14:creationId xmlns:p14="http://schemas.microsoft.com/office/powerpoint/2010/main" val="30941942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dirty="0"/>
              <a:t>Click to edit Master title style</a:t>
            </a:r>
          </a:p>
        </p:txBody>
      </p:sp>
    </p:spTree>
    <p:extLst>
      <p:ext uri="{BB962C8B-B14F-4D97-AF65-F5344CB8AC3E}">
        <p14:creationId xmlns:p14="http://schemas.microsoft.com/office/powerpoint/2010/main" val="21686200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dirty="0"/>
              <a:t>Click to edit Master title style</a:t>
            </a:r>
          </a:p>
        </p:txBody>
      </p:sp>
      <p:sp>
        <p:nvSpPr>
          <p:cNvPr id="7" name="Date Placeholder 6"/>
          <p:cNvSpPr>
            <a:spLocks noGrp="1"/>
          </p:cNvSpPr>
          <p:nvPr>
            <p:ph type="dt" sz="half" idx="10"/>
          </p:nvPr>
        </p:nvSpPr>
        <p:spPr/>
        <p:txBody>
          <a:bodyPr/>
          <a:lstStyle/>
          <a:p>
            <a:fld id="{C826F0D7-A08E-EF4A-A121-A48317DF3533}" type="datetimeFigureOut">
              <a:rPr lang="en-US" smtClean="0"/>
              <a:t>6/22/2020</a:t>
            </a:fld>
            <a:endParaRPr lang="en-US" dirty="0"/>
          </a:p>
        </p:txBody>
      </p:sp>
    </p:spTree>
    <p:extLst>
      <p:ext uri="{BB962C8B-B14F-4D97-AF65-F5344CB8AC3E}">
        <p14:creationId xmlns:p14="http://schemas.microsoft.com/office/powerpoint/2010/main" val="10751610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2798603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Tree>
    <p:extLst>
      <p:ext uri="{BB962C8B-B14F-4D97-AF65-F5344CB8AC3E}">
        <p14:creationId xmlns:p14="http://schemas.microsoft.com/office/powerpoint/2010/main" val="1508573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8287161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7577418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2846154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
        <p:nvSpPr>
          <p:cNvPr id="7" name="Date Placeholder 6"/>
          <p:cNvSpPr>
            <a:spLocks noGrp="1"/>
          </p:cNvSpPr>
          <p:nvPr>
            <p:ph type="dt" sz="half" idx="10"/>
          </p:nvPr>
        </p:nvSpPr>
        <p:spPr/>
        <p:txBody>
          <a:bodyPr/>
          <a:lstStyle/>
          <a:p>
            <a:fld id="{C826F0D7-A08E-EF4A-A121-A48317DF3533}"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1EBF80ED-7CAB-1947-AEF3-BA88721F956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85124145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5" name="Title 4"/>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6" name="Date Placeholder 5"/>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7" name="Footer Placeholder 6"/>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8" name="Slide Number Placeholder 7"/>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6287886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65942366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98598227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6668959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36981219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6E4B1D-ADB2-4F15-8389-44110F300007}" type="datetimeFigureOut">
              <a:rPr lang="en-GB" smtClean="0">
                <a:solidFill>
                  <a:srgbClr val="000000">
                    <a:tint val="75000"/>
                  </a:srgbClr>
                </a:solidFill>
              </a:rPr>
              <a:pPr/>
              <a:t>22/06/2020</a:t>
            </a:fld>
            <a:endParaRPr lang="en-GB" dirty="0">
              <a:solidFill>
                <a:srgbClr val="000000">
                  <a:tint val="75000"/>
                </a:srgbClr>
              </a:solidFill>
            </a:endParaRPr>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GB" dirty="0">
              <a:solidFill>
                <a:srgbClr val="000000"/>
              </a:solidFill>
            </a:endParaRPr>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C6623AC5-E736-42FC-804D-CE08A2C83742}" type="slidenum">
              <a:rPr lang="en-GB" smtClean="0">
                <a:solidFill>
                  <a:srgbClr val="000000"/>
                </a:solidFill>
              </a:rPr>
              <a:pPr/>
              <a:t>‹#›</a:t>
            </a:fld>
            <a:endParaRPr lang="en-GB" dirty="0">
              <a:solidFill>
                <a:srgbClr val="000000"/>
              </a:solidFill>
            </a:endParaRPr>
          </a:p>
        </p:txBody>
      </p:sp>
    </p:spTree>
    <p:extLst>
      <p:ext uri="{BB962C8B-B14F-4D97-AF65-F5344CB8AC3E}">
        <p14:creationId xmlns:p14="http://schemas.microsoft.com/office/powerpoint/2010/main" val="60354953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62846573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Tree>
    <p:extLst>
      <p:ext uri="{BB962C8B-B14F-4D97-AF65-F5344CB8AC3E}">
        <p14:creationId xmlns:p14="http://schemas.microsoft.com/office/powerpoint/2010/main" val="366161358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3194762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17675129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6940801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
        <p:nvSpPr>
          <p:cNvPr id="7" name="Date Placeholder 6"/>
          <p:cNvSpPr>
            <a:spLocks noGrp="1"/>
          </p:cNvSpPr>
          <p:nvPr>
            <p:ph type="dt" sz="half" idx="10"/>
          </p:nvPr>
        </p:nvSpPr>
        <p:spPr/>
        <p:txBody>
          <a:bodyPr/>
          <a:lstStyle/>
          <a:p>
            <a:fld id="{C826F0D7-A08E-EF4A-A121-A48317DF3533}"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1EBF80ED-7CAB-1947-AEF3-BA88721F956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80815010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5" name="Title 4"/>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6" name="Date Placeholder 5"/>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7" name="Footer Placeholder 6"/>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8" name="Slide Number Placeholder 7"/>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05344799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60545019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03988465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34450283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4370400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6E4B1D-ADB2-4F15-8389-44110F300007}" type="datetimeFigureOut">
              <a:rPr lang="en-GB" smtClean="0">
                <a:solidFill>
                  <a:srgbClr val="000000">
                    <a:tint val="75000"/>
                  </a:srgbClr>
                </a:solidFill>
              </a:rPr>
              <a:pPr/>
              <a:t>22/06/2020</a:t>
            </a:fld>
            <a:endParaRPr lang="en-GB" dirty="0">
              <a:solidFill>
                <a:srgbClr val="000000">
                  <a:tint val="75000"/>
                </a:srgbClr>
              </a:solidFill>
            </a:endParaRPr>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GB" dirty="0">
              <a:solidFill>
                <a:srgbClr val="000000"/>
              </a:solidFill>
            </a:endParaRPr>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C6623AC5-E736-42FC-804D-CE08A2C83742}" type="slidenum">
              <a:rPr lang="en-GB" smtClean="0">
                <a:solidFill>
                  <a:srgbClr val="000000"/>
                </a:solidFill>
              </a:rPr>
              <a:pPr/>
              <a:t>‹#›</a:t>
            </a:fld>
            <a:endParaRPr lang="en-GB" dirty="0">
              <a:solidFill>
                <a:srgbClr val="000000"/>
              </a:solidFill>
            </a:endParaRPr>
          </a:p>
        </p:txBody>
      </p:sp>
    </p:spTree>
    <p:extLst>
      <p:ext uri="{BB962C8B-B14F-4D97-AF65-F5344CB8AC3E}">
        <p14:creationId xmlns:p14="http://schemas.microsoft.com/office/powerpoint/2010/main" val="13362102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30120124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Tree>
    <p:extLst>
      <p:ext uri="{BB962C8B-B14F-4D97-AF65-F5344CB8AC3E}">
        <p14:creationId xmlns:p14="http://schemas.microsoft.com/office/powerpoint/2010/main" val="16616136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59236575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86517222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162521563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
        <p:nvSpPr>
          <p:cNvPr id="7" name="Date Placeholder 6"/>
          <p:cNvSpPr>
            <a:spLocks noGrp="1"/>
          </p:cNvSpPr>
          <p:nvPr>
            <p:ph type="dt" sz="half" idx="10"/>
          </p:nvPr>
        </p:nvSpPr>
        <p:spPr/>
        <p:txBody>
          <a:bodyPr/>
          <a:lstStyle/>
          <a:p>
            <a:fld id="{C826F0D7-A08E-EF4A-A121-A48317DF3533}"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1EBF80ED-7CAB-1947-AEF3-BA88721F956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180079627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5" name="Title 4"/>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6" name="Date Placeholder 5"/>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7" name="Footer Placeholder 6"/>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8" name="Slide Number Placeholder 7"/>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8945642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41130218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113478263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52454990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6621663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6E4B1D-ADB2-4F15-8389-44110F300007}" type="datetimeFigureOut">
              <a:rPr lang="en-GB" smtClean="0">
                <a:solidFill>
                  <a:srgbClr val="000000">
                    <a:tint val="75000"/>
                  </a:srgbClr>
                </a:solidFill>
              </a:rPr>
              <a:pPr/>
              <a:t>22/06/2020</a:t>
            </a:fld>
            <a:endParaRPr lang="en-GB" dirty="0">
              <a:solidFill>
                <a:srgbClr val="000000">
                  <a:tint val="75000"/>
                </a:srgbClr>
              </a:solidFill>
            </a:endParaRPr>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GB" dirty="0">
              <a:solidFill>
                <a:srgbClr val="000000"/>
              </a:solidFill>
            </a:endParaRPr>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C6623AC5-E736-42FC-804D-CE08A2C83742}" type="slidenum">
              <a:rPr lang="en-GB" smtClean="0">
                <a:solidFill>
                  <a:srgbClr val="000000"/>
                </a:solidFill>
              </a:rPr>
              <a:pPr/>
              <a:t>‹#›</a:t>
            </a:fld>
            <a:endParaRPr lang="en-GB" dirty="0">
              <a:solidFill>
                <a:srgbClr val="000000"/>
              </a:solidFill>
            </a:endParaRPr>
          </a:p>
        </p:txBody>
      </p:sp>
    </p:spTree>
    <p:extLst>
      <p:ext uri="{BB962C8B-B14F-4D97-AF65-F5344CB8AC3E}">
        <p14:creationId xmlns:p14="http://schemas.microsoft.com/office/powerpoint/2010/main" val="334850712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22610689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Tree>
    <p:extLst>
      <p:ext uri="{BB962C8B-B14F-4D97-AF65-F5344CB8AC3E}">
        <p14:creationId xmlns:p14="http://schemas.microsoft.com/office/powerpoint/2010/main" val="3657254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14948970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73762815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161446485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
        <p:nvSpPr>
          <p:cNvPr id="7" name="Date Placeholder 6"/>
          <p:cNvSpPr>
            <a:spLocks noGrp="1"/>
          </p:cNvSpPr>
          <p:nvPr>
            <p:ph type="dt" sz="half" idx="10"/>
          </p:nvPr>
        </p:nvSpPr>
        <p:spPr/>
        <p:txBody>
          <a:bodyPr/>
          <a:lstStyle/>
          <a:p>
            <a:fld id="{C826F0D7-A08E-EF4A-A121-A48317DF3533}"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1EBF80ED-7CAB-1947-AEF3-BA88721F956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136536484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5" name="Title 4"/>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6" name="Date Placeholder 5"/>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7" name="Footer Placeholder 6"/>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8" name="Slide Number Placeholder 7"/>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61687382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69047879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58323454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410967270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77485404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6E4B1D-ADB2-4F15-8389-44110F300007}" type="datetimeFigureOut">
              <a:rPr lang="en-GB" smtClean="0">
                <a:solidFill>
                  <a:srgbClr val="000000">
                    <a:tint val="75000"/>
                  </a:srgbClr>
                </a:solidFill>
              </a:rPr>
              <a:pPr/>
              <a:t>22/06/2020</a:t>
            </a:fld>
            <a:endParaRPr lang="en-GB" dirty="0">
              <a:solidFill>
                <a:srgbClr val="000000">
                  <a:tint val="75000"/>
                </a:srgbClr>
              </a:solidFill>
            </a:endParaRPr>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GB" dirty="0">
              <a:solidFill>
                <a:srgbClr val="000000"/>
              </a:solidFill>
            </a:endParaRPr>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C6623AC5-E736-42FC-804D-CE08A2C83742}" type="slidenum">
              <a:rPr lang="en-GB" smtClean="0">
                <a:solidFill>
                  <a:srgbClr val="000000"/>
                </a:solidFill>
              </a:rPr>
              <a:pPr/>
              <a:t>‹#›</a:t>
            </a:fld>
            <a:endParaRPr lang="en-GB" dirty="0">
              <a:solidFill>
                <a:srgbClr val="000000"/>
              </a:solidFill>
            </a:endParaRPr>
          </a:p>
        </p:txBody>
      </p:sp>
    </p:spTree>
    <p:extLst>
      <p:ext uri="{BB962C8B-B14F-4D97-AF65-F5344CB8AC3E}">
        <p14:creationId xmlns:p14="http://schemas.microsoft.com/office/powerpoint/2010/main" val="111983692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94658083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Tree>
    <p:extLst>
      <p:ext uri="{BB962C8B-B14F-4D97-AF65-F5344CB8AC3E}">
        <p14:creationId xmlns:p14="http://schemas.microsoft.com/office/powerpoint/2010/main" val="81460393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99659213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51056822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59063676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
        <p:nvSpPr>
          <p:cNvPr id="7" name="Date Placeholder 6"/>
          <p:cNvSpPr>
            <a:spLocks noGrp="1"/>
          </p:cNvSpPr>
          <p:nvPr>
            <p:ph type="dt" sz="half" idx="10"/>
          </p:nvPr>
        </p:nvSpPr>
        <p:spPr/>
        <p:txBody>
          <a:bodyPr/>
          <a:lstStyle/>
          <a:p>
            <a:fld id="{C826F0D7-A08E-EF4A-A121-A48317DF3533}"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1EBF80ED-7CAB-1947-AEF3-BA88721F956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29093160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5" name="Title 4"/>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6" name="Date Placeholder 5"/>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7" name="Footer Placeholder 6"/>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8" name="Slide Number Placeholder 7"/>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1171034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16815270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69938147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54697940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140869447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6E4B1D-ADB2-4F15-8389-44110F300007}" type="datetimeFigureOut">
              <a:rPr lang="en-GB" smtClean="0">
                <a:solidFill>
                  <a:srgbClr val="000000">
                    <a:tint val="75000"/>
                  </a:srgbClr>
                </a:solidFill>
              </a:rPr>
              <a:pPr/>
              <a:t>22/06/2020</a:t>
            </a:fld>
            <a:endParaRPr lang="en-GB" dirty="0">
              <a:solidFill>
                <a:srgbClr val="000000">
                  <a:tint val="75000"/>
                </a:srgbClr>
              </a:solidFill>
            </a:endParaRPr>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GB" dirty="0">
              <a:solidFill>
                <a:srgbClr val="000000"/>
              </a:solidFill>
            </a:endParaRPr>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C6623AC5-E736-42FC-804D-CE08A2C83742}" type="slidenum">
              <a:rPr lang="en-GB" smtClean="0">
                <a:solidFill>
                  <a:srgbClr val="000000"/>
                </a:solidFill>
              </a:rPr>
              <a:pPr/>
              <a:t>‹#›</a:t>
            </a:fld>
            <a:endParaRPr lang="en-GB" dirty="0">
              <a:solidFill>
                <a:srgbClr val="000000"/>
              </a:solidFill>
            </a:endParaRPr>
          </a:p>
        </p:txBody>
      </p:sp>
    </p:spTree>
    <p:extLst>
      <p:ext uri="{BB962C8B-B14F-4D97-AF65-F5344CB8AC3E}">
        <p14:creationId xmlns:p14="http://schemas.microsoft.com/office/powerpoint/2010/main" val="309760388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73881012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Tree>
    <p:extLst>
      <p:ext uri="{BB962C8B-B14F-4D97-AF65-F5344CB8AC3E}">
        <p14:creationId xmlns:p14="http://schemas.microsoft.com/office/powerpoint/2010/main" val="3304746045"/>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402780179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5439439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44977547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
        <p:nvSpPr>
          <p:cNvPr id="7" name="Date Placeholder 6"/>
          <p:cNvSpPr>
            <a:spLocks noGrp="1"/>
          </p:cNvSpPr>
          <p:nvPr>
            <p:ph type="dt" sz="half" idx="10"/>
          </p:nvPr>
        </p:nvSpPr>
        <p:spPr/>
        <p:txBody>
          <a:bodyPr/>
          <a:lstStyle/>
          <a:p>
            <a:fld id="{C826F0D7-A08E-EF4A-A121-A48317DF3533}"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1EBF80ED-7CAB-1947-AEF3-BA88721F956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91555065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5" name="Title 4"/>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6" name="Date Placeholder 5"/>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7" name="Footer Placeholder 6"/>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8" name="Slide Number Placeholder 7"/>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12602808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16821496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04574343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4969364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24724496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6E4B1D-ADB2-4F15-8389-44110F300007}" type="datetimeFigureOut">
              <a:rPr lang="en-GB" smtClean="0">
                <a:solidFill>
                  <a:srgbClr val="000000">
                    <a:tint val="75000"/>
                  </a:srgbClr>
                </a:solidFill>
              </a:rPr>
              <a:pPr/>
              <a:t>22/06/2020</a:t>
            </a:fld>
            <a:endParaRPr lang="en-GB" dirty="0">
              <a:solidFill>
                <a:srgbClr val="000000">
                  <a:tint val="75000"/>
                </a:srgbClr>
              </a:solidFill>
            </a:endParaRPr>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GB" dirty="0">
              <a:solidFill>
                <a:srgbClr val="000000"/>
              </a:solidFill>
            </a:endParaRPr>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C6623AC5-E736-42FC-804D-CE08A2C83742}" type="slidenum">
              <a:rPr lang="en-GB" smtClean="0">
                <a:solidFill>
                  <a:srgbClr val="000000"/>
                </a:solidFill>
              </a:rPr>
              <a:pPr/>
              <a:t>‹#›</a:t>
            </a:fld>
            <a:endParaRPr lang="en-GB" dirty="0">
              <a:solidFill>
                <a:srgbClr val="000000"/>
              </a:solidFill>
            </a:endParaRPr>
          </a:p>
        </p:txBody>
      </p:sp>
    </p:spTree>
    <p:extLst>
      <p:ext uri="{BB962C8B-B14F-4D97-AF65-F5344CB8AC3E}">
        <p14:creationId xmlns:p14="http://schemas.microsoft.com/office/powerpoint/2010/main" val="53349163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157854729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Tree>
    <p:extLst>
      <p:ext uri="{BB962C8B-B14F-4D97-AF65-F5344CB8AC3E}">
        <p14:creationId xmlns:p14="http://schemas.microsoft.com/office/powerpoint/2010/main" val="119514580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55761768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8937941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44844021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
        <p:nvSpPr>
          <p:cNvPr id="7" name="Date Placeholder 6"/>
          <p:cNvSpPr>
            <a:spLocks noGrp="1"/>
          </p:cNvSpPr>
          <p:nvPr>
            <p:ph type="dt" sz="half" idx="10"/>
          </p:nvPr>
        </p:nvSpPr>
        <p:spPr/>
        <p:txBody>
          <a:bodyPr/>
          <a:lstStyle/>
          <a:p>
            <a:fld id="{C826F0D7-A08E-EF4A-A121-A48317DF3533}"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1EBF80ED-7CAB-1947-AEF3-BA88721F956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75931806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5" name="Title 4"/>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6" name="Date Placeholder 5"/>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7" name="Footer Placeholder 6"/>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8" name="Slide Number Placeholder 7"/>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65061231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55373610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34681541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175295409"/>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042944597"/>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669498930"/>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Tree>
    <p:extLst>
      <p:ext uri="{BB962C8B-B14F-4D97-AF65-F5344CB8AC3E}">
        <p14:creationId xmlns:p14="http://schemas.microsoft.com/office/powerpoint/2010/main" val="1387235485"/>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21571045"/>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16315069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1269602707"/>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
        <p:nvSpPr>
          <p:cNvPr id="7" name="Date Placeholder 6"/>
          <p:cNvSpPr>
            <a:spLocks noGrp="1"/>
          </p:cNvSpPr>
          <p:nvPr>
            <p:ph type="dt" sz="half" idx="10"/>
          </p:nvPr>
        </p:nvSpPr>
        <p:spPr/>
        <p:txBody>
          <a:bodyPr/>
          <a:lstStyle/>
          <a:p>
            <a:fld id="{C826F0D7-A08E-EF4A-A121-A48317DF3533}"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1EBF80ED-7CAB-1947-AEF3-BA88721F956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94720346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5" name="Title 4"/>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6" name="Date Placeholder 5"/>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7" name="Footer Placeholder 6"/>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8" name="Slide Number Placeholder 7"/>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4008253980"/>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49105990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1852205926"/>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05471335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46610380"/>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6E4B1D-ADB2-4F15-8389-44110F300007}" type="datetimeFigureOut">
              <a:rPr lang="en-GB" smtClean="0">
                <a:solidFill>
                  <a:srgbClr val="000000">
                    <a:tint val="75000"/>
                  </a:srgbClr>
                </a:solidFill>
              </a:rPr>
              <a:pPr/>
              <a:t>22/06/2020</a:t>
            </a:fld>
            <a:endParaRPr lang="en-GB" dirty="0">
              <a:solidFill>
                <a:srgbClr val="000000">
                  <a:tint val="75000"/>
                </a:srgbClr>
              </a:solidFill>
            </a:endParaRPr>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GB" dirty="0">
              <a:solidFill>
                <a:srgbClr val="000000"/>
              </a:solidFill>
            </a:endParaRPr>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C6623AC5-E736-42FC-804D-CE08A2C83742}" type="slidenum">
              <a:rPr lang="en-GB" smtClean="0">
                <a:solidFill>
                  <a:srgbClr val="000000"/>
                </a:solidFill>
              </a:rPr>
              <a:pPr/>
              <a:t>‹#›</a:t>
            </a:fld>
            <a:endParaRPr lang="en-GB" dirty="0">
              <a:solidFill>
                <a:srgbClr val="000000"/>
              </a:solidFill>
            </a:endParaRPr>
          </a:p>
        </p:txBody>
      </p:sp>
    </p:spTree>
    <p:extLst>
      <p:ext uri="{BB962C8B-B14F-4D97-AF65-F5344CB8AC3E}">
        <p14:creationId xmlns:p14="http://schemas.microsoft.com/office/powerpoint/2010/main" val="1724305105"/>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702233"/>
            <a:ext cx="9144000" cy="2387600"/>
          </a:xfrm>
          <a:prstGeom prst="rect">
            <a:avLst/>
          </a:prstGeom>
        </p:spPr>
        <p:txBody>
          <a:bodyPr anchor="ctr"/>
          <a:lstStyle>
            <a:lvl1pPr algn="ctr">
              <a:defRPr sz="6000"/>
            </a:lvl1pPr>
          </a:lstStyle>
          <a:p>
            <a:r>
              <a:rPr lang="en-US"/>
              <a:t>Click to edit Master title style</a:t>
            </a:r>
          </a:p>
        </p:txBody>
      </p:sp>
      <p:sp>
        <p:nvSpPr>
          <p:cNvPr id="3" name="Subtitle 2"/>
          <p:cNvSpPr>
            <a:spLocks noGrp="1"/>
          </p:cNvSpPr>
          <p:nvPr>
            <p:ph type="subTitle" idx="1"/>
          </p:nvPr>
        </p:nvSpPr>
        <p:spPr>
          <a:xfrm>
            <a:off x="1524000" y="318190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t>6/22/2020</a:t>
            </a:fld>
            <a:endParaRPr lang="en-US" dirty="0"/>
          </a:p>
        </p:txBody>
      </p:sp>
    </p:spTree>
    <p:extLst>
      <p:ext uri="{BB962C8B-B14F-4D97-AF65-F5344CB8AC3E}">
        <p14:creationId xmlns:p14="http://schemas.microsoft.com/office/powerpoint/2010/main" val="986216262"/>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dirty="0"/>
              <a:t>Click to edit Master title style</a:t>
            </a:r>
          </a:p>
        </p:txBody>
      </p:sp>
    </p:spTree>
    <p:extLst>
      <p:ext uri="{BB962C8B-B14F-4D97-AF65-F5344CB8AC3E}">
        <p14:creationId xmlns:p14="http://schemas.microsoft.com/office/powerpoint/2010/main" val="4122732575"/>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dirty="0"/>
              <a:t>Click to edit Master title style</a:t>
            </a:r>
          </a:p>
        </p:txBody>
      </p:sp>
      <p:sp>
        <p:nvSpPr>
          <p:cNvPr id="7" name="Date Placeholder 6"/>
          <p:cNvSpPr>
            <a:spLocks noGrp="1"/>
          </p:cNvSpPr>
          <p:nvPr>
            <p:ph type="dt" sz="half" idx="10"/>
          </p:nvPr>
        </p:nvSpPr>
        <p:spPr/>
        <p:txBody>
          <a:bodyPr/>
          <a:lstStyle/>
          <a:p>
            <a:fld id="{C826F0D7-A08E-EF4A-A121-A48317DF3533}" type="datetimeFigureOut">
              <a:rPr lang="en-US" smtClean="0"/>
              <a:t>6/22/2020</a:t>
            </a:fld>
            <a:endParaRPr lang="en-US" dirty="0"/>
          </a:p>
        </p:txBody>
      </p:sp>
    </p:spTree>
    <p:extLst>
      <p:ext uri="{BB962C8B-B14F-4D97-AF65-F5344CB8AC3E}">
        <p14:creationId xmlns:p14="http://schemas.microsoft.com/office/powerpoint/2010/main" val="3361918749"/>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extLst>
      <p:ext uri="{BB962C8B-B14F-4D97-AF65-F5344CB8AC3E}">
        <p14:creationId xmlns:p14="http://schemas.microsoft.com/office/powerpoint/2010/main" val="1233144297"/>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Tree>
    <p:extLst>
      <p:ext uri="{BB962C8B-B14F-4D97-AF65-F5344CB8AC3E}">
        <p14:creationId xmlns:p14="http://schemas.microsoft.com/office/powerpoint/2010/main" val="2629803659"/>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extLst>
      <p:ext uri="{BB962C8B-B14F-4D97-AF65-F5344CB8AC3E}">
        <p14:creationId xmlns:p14="http://schemas.microsoft.com/office/powerpoint/2010/main" val="2218443400"/>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extLst>
      <p:ext uri="{BB962C8B-B14F-4D97-AF65-F5344CB8AC3E}">
        <p14:creationId xmlns:p14="http://schemas.microsoft.com/office/powerpoint/2010/main" val="2777109422"/>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extLst>
      <p:ext uri="{BB962C8B-B14F-4D97-AF65-F5344CB8AC3E}">
        <p14:creationId xmlns:p14="http://schemas.microsoft.com/office/powerpoint/2010/main" val="611376775"/>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
        <p:nvSpPr>
          <p:cNvPr id="7" name="Date Placeholder 6"/>
          <p:cNvSpPr>
            <a:spLocks noGrp="1"/>
          </p:cNvSpPr>
          <p:nvPr>
            <p:ph type="dt" sz="half" idx="10"/>
          </p:nvPr>
        </p:nvSpPr>
        <p:spPr/>
        <p:txBody>
          <a:bodyPr/>
          <a:lstStyle/>
          <a:p>
            <a:fld id="{C826F0D7-A08E-EF4A-A121-A48317DF3533}" type="datetimeFigureOut">
              <a:rPr lang="en-US" smtClean="0"/>
              <a:t>6/22/2020</a:t>
            </a:fld>
            <a:endParaRPr lang="en-US"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1EBF80ED-7CAB-1947-AEF3-BA88721F9564}" type="slidenum">
              <a:rPr lang="en-US" smtClean="0"/>
              <a:t>‹#›</a:t>
            </a:fld>
            <a:endParaRPr lang="en-US" dirty="0"/>
          </a:p>
        </p:txBody>
      </p:sp>
    </p:spTree>
    <p:extLst>
      <p:ext uri="{BB962C8B-B14F-4D97-AF65-F5344CB8AC3E}">
        <p14:creationId xmlns:p14="http://schemas.microsoft.com/office/powerpoint/2010/main" val="561652657"/>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5" name="Title 4"/>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6" name="Date Placeholder 5"/>
          <p:cNvSpPr>
            <a:spLocks noGrp="1"/>
          </p:cNvSpPr>
          <p:nvPr>
            <p:ph type="dt" sz="half" idx="10"/>
          </p:nvPr>
        </p:nvSpPr>
        <p:spPr/>
        <p:txBody>
          <a:bodyPr/>
          <a:lstStyle/>
          <a:p>
            <a:fld id="{C2C4C33D-B078-2E4D-900D-3DA5E5E4F2E0}" type="datetimeFigureOut">
              <a:rPr lang="en-US" smtClean="0"/>
              <a:pPr/>
              <a:t>6/22/2020</a:t>
            </a:fld>
            <a:endParaRPr lang="en-US" dirty="0"/>
          </a:p>
        </p:txBody>
      </p:sp>
      <p:sp>
        <p:nvSpPr>
          <p:cNvPr id="7" name="Footer Placeholder 6"/>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8" name="Slide Number Placeholder 7"/>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pPr/>
              <a:t>‹#›</a:t>
            </a:fld>
            <a:endParaRPr lang="en-US" dirty="0"/>
          </a:p>
        </p:txBody>
      </p:sp>
    </p:spTree>
    <p:extLst>
      <p:ext uri="{BB962C8B-B14F-4D97-AF65-F5344CB8AC3E}">
        <p14:creationId xmlns:p14="http://schemas.microsoft.com/office/powerpoint/2010/main" val="3894790348"/>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extLst>
      <p:ext uri="{BB962C8B-B14F-4D97-AF65-F5344CB8AC3E}">
        <p14:creationId xmlns:p14="http://schemas.microsoft.com/office/powerpoint/2010/main" val="3609933523"/>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extLst>
      <p:ext uri="{BB962C8B-B14F-4D97-AF65-F5344CB8AC3E}">
        <p14:creationId xmlns:p14="http://schemas.microsoft.com/office/powerpoint/2010/main" val="1408502724"/>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extLst>
      <p:ext uri="{BB962C8B-B14F-4D97-AF65-F5344CB8AC3E}">
        <p14:creationId xmlns:p14="http://schemas.microsoft.com/office/powerpoint/2010/main" val="1133942542"/>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6/22/2020</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extLst>
      <p:ext uri="{BB962C8B-B14F-4D97-AF65-F5344CB8AC3E}">
        <p14:creationId xmlns:p14="http://schemas.microsoft.com/office/powerpoint/2010/main" val="29696900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14.xml"/><Relationship Id="rId7" Type="http://schemas.openxmlformats.org/officeDocument/2006/relationships/image" Target="../media/image4.pn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1.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17.xml"/><Relationship Id="rId7" Type="http://schemas.openxmlformats.org/officeDocument/2006/relationships/image" Target="../media/image4.png"/><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image" Target="../media/image1.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theme" Target="../theme/theme4.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image" Target="../media/image2.jpg"/><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image" Target="../media/image1.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theme" Target="../theme/theme5.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image" Target="../media/image2.jpg"/><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image" Target="../media/image1.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theme" Target="../theme/theme6.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image" Target="../media/image2.jpg"/><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image" Target="../media/image1.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61.xml"/><Relationship Id="rId13" Type="http://schemas.openxmlformats.org/officeDocument/2006/relationships/theme" Target="../theme/theme7.xml"/><Relationship Id="rId3" Type="http://schemas.openxmlformats.org/officeDocument/2006/relationships/slideLayout" Target="../slideLayouts/slideLayout56.xml"/><Relationship Id="rId7" Type="http://schemas.openxmlformats.org/officeDocument/2006/relationships/slideLayout" Target="../slideLayouts/slideLayout60.xml"/><Relationship Id="rId12" Type="http://schemas.openxmlformats.org/officeDocument/2006/relationships/slideLayout" Target="../slideLayouts/slideLayout65.xml"/><Relationship Id="rId2" Type="http://schemas.openxmlformats.org/officeDocument/2006/relationships/slideLayout" Target="../slideLayouts/slideLayout55.xml"/><Relationship Id="rId1" Type="http://schemas.openxmlformats.org/officeDocument/2006/relationships/slideLayout" Target="../slideLayouts/slideLayout54.xml"/><Relationship Id="rId6" Type="http://schemas.openxmlformats.org/officeDocument/2006/relationships/slideLayout" Target="../slideLayouts/slideLayout59.xml"/><Relationship Id="rId11" Type="http://schemas.openxmlformats.org/officeDocument/2006/relationships/slideLayout" Target="../slideLayouts/slideLayout64.xml"/><Relationship Id="rId5" Type="http://schemas.openxmlformats.org/officeDocument/2006/relationships/slideLayout" Target="../slideLayouts/slideLayout58.xml"/><Relationship Id="rId15" Type="http://schemas.openxmlformats.org/officeDocument/2006/relationships/image" Target="../media/image2.jpg"/><Relationship Id="rId10" Type="http://schemas.openxmlformats.org/officeDocument/2006/relationships/slideLayout" Target="../slideLayouts/slideLayout63.xml"/><Relationship Id="rId4" Type="http://schemas.openxmlformats.org/officeDocument/2006/relationships/slideLayout" Target="../slideLayouts/slideLayout57.xml"/><Relationship Id="rId9" Type="http://schemas.openxmlformats.org/officeDocument/2006/relationships/slideLayout" Target="../slideLayouts/slideLayout62.xml"/><Relationship Id="rId14" Type="http://schemas.openxmlformats.org/officeDocument/2006/relationships/image" Target="../media/image1.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theme" Target="../theme/theme8.xml"/><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slideLayout" Target="../slideLayouts/slideLayout77.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5" Type="http://schemas.openxmlformats.org/officeDocument/2006/relationships/image" Target="../media/image2.jpg"/><Relationship Id="rId10" Type="http://schemas.openxmlformats.org/officeDocument/2006/relationships/slideLayout" Target="../slideLayouts/slideLayout75.xml"/><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image" Target="../media/image1.png"/></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theme" Target="../theme/theme9.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slideLayout" Target="../slideLayouts/slideLayout89.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5" Type="http://schemas.openxmlformats.org/officeDocument/2006/relationships/image" Target="../media/image2.jpg"/><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 Id="rId14" Type="http://schemas.openxmlformats.org/officeDocument/2006/relationships/image" Target="../media/image1.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97.xml"/><Relationship Id="rId13" Type="http://schemas.openxmlformats.org/officeDocument/2006/relationships/image" Target="../media/image1.png"/><Relationship Id="rId3" Type="http://schemas.openxmlformats.org/officeDocument/2006/relationships/slideLayout" Target="../slideLayouts/slideLayout92.xml"/><Relationship Id="rId7" Type="http://schemas.openxmlformats.org/officeDocument/2006/relationships/slideLayout" Target="../slideLayouts/slideLayout96.xml"/><Relationship Id="rId12" Type="http://schemas.openxmlformats.org/officeDocument/2006/relationships/theme" Target="../theme/theme10.xml"/><Relationship Id="rId2" Type="http://schemas.openxmlformats.org/officeDocument/2006/relationships/slideLayout" Target="../slideLayouts/slideLayout91.xml"/><Relationship Id="rId1" Type="http://schemas.openxmlformats.org/officeDocument/2006/relationships/slideLayout" Target="../slideLayouts/slideLayout90.xml"/><Relationship Id="rId6" Type="http://schemas.openxmlformats.org/officeDocument/2006/relationships/slideLayout" Target="../slideLayouts/slideLayout95.xml"/><Relationship Id="rId11" Type="http://schemas.openxmlformats.org/officeDocument/2006/relationships/slideLayout" Target="../slideLayouts/slideLayout100.xml"/><Relationship Id="rId5" Type="http://schemas.openxmlformats.org/officeDocument/2006/relationships/slideLayout" Target="../slideLayouts/slideLayout94.xml"/><Relationship Id="rId10" Type="http://schemas.openxmlformats.org/officeDocument/2006/relationships/slideLayout" Target="../slideLayouts/slideLayout99.xml"/><Relationship Id="rId4" Type="http://schemas.openxmlformats.org/officeDocument/2006/relationships/slideLayout" Target="../slideLayouts/slideLayout93.xml"/><Relationship Id="rId9" Type="http://schemas.openxmlformats.org/officeDocument/2006/relationships/slideLayout" Target="../slideLayouts/slideLayout98.xml"/><Relationship Id="rId14" Type="http://schemas.openxmlformats.org/officeDocument/2006/relationships/image" Target="../media/image2.jpg"/></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08.xml"/><Relationship Id="rId13" Type="http://schemas.openxmlformats.org/officeDocument/2006/relationships/theme" Target="../theme/theme11.xml"/><Relationship Id="rId3" Type="http://schemas.openxmlformats.org/officeDocument/2006/relationships/slideLayout" Target="../slideLayouts/slideLayout103.xml"/><Relationship Id="rId7" Type="http://schemas.openxmlformats.org/officeDocument/2006/relationships/slideLayout" Target="../slideLayouts/slideLayout107.xml"/><Relationship Id="rId12" Type="http://schemas.openxmlformats.org/officeDocument/2006/relationships/slideLayout" Target="../slideLayouts/slideLayout112.xml"/><Relationship Id="rId2" Type="http://schemas.openxmlformats.org/officeDocument/2006/relationships/slideLayout" Target="../slideLayouts/slideLayout102.xml"/><Relationship Id="rId1" Type="http://schemas.openxmlformats.org/officeDocument/2006/relationships/slideLayout" Target="../slideLayouts/slideLayout101.xml"/><Relationship Id="rId6" Type="http://schemas.openxmlformats.org/officeDocument/2006/relationships/slideLayout" Target="../slideLayouts/slideLayout106.xml"/><Relationship Id="rId11" Type="http://schemas.openxmlformats.org/officeDocument/2006/relationships/slideLayout" Target="../slideLayouts/slideLayout111.xml"/><Relationship Id="rId5" Type="http://schemas.openxmlformats.org/officeDocument/2006/relationships/slideLayout" Target="../slideLayouts/slideLayout105.xml"/><Relationship Id="rId15" Type="http://schemas.openxmlformats.org/officeDocument/2006/relationships/image" Target="../media/image2.jpg"/><Relationship Id="rId10" Type="http://schemas.openxmlformats.org/officeDocument/2006/relationships/slideLayout" Target="../slideLayouts/slideLayout110.xml"/><Relationship Id="rId4" Type="http://schemas.openxmlformats.org/officeDocument/2006/relationships/slideLayout" Target="../slideLayouts/slideLayout104.xml"/><Relationship Id="rId9" Type="http://schemas.openxmlformats.org/officeDocument/2006/relationships/slideLayout" Target="../slideLayouts/slideLayout109.xml"/><Relationship Id="rId14" Type="http://schemas.openxmlformats.org/officeDocument/2006/relationships/image" Target="../media/image1.png"/></Relationships>
</file>

<file path=ppt/slideMasters/_rels/slideMaster12.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115.xml"/><Relationship Id="rId7" Type="http://schemas.openxmlformats.org/officeDocument/2006/relationships/image" Target="../media/image4.png"/><Relationship Id="rId2" Type="http://schemas.openxmlformats.org/officeDocument/2006/relationships/slideLayout" Target="../slideLayouts/slideLayout114.xml"/><Relationship Id="rId1" Type="http://schemas.openxmlformats.org/officeDocument/2006/relationships/slideLayout" Target="../slideLayouts/slideLayout113.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theme" Target="../theme/theme12.xml"/><Relationship Id="rId9" Type="http://schemas.openxmlformats.org/officeDocument/2006/relationships/image" Target="../media/image7.jpeg"/></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23.xml"/><Relationship Id="rId13" Type="http://schemas.openxmlformats.org/officeDocument/2006/relationships/image" Target="../media/image6.png"/><Relationship Id="rId3" Type="http://schemas.openxmlformats.org/officeDocument/2006/relationships/slideLayout" Target="../slideLayouts/slideLayout118.xml"/><Relationship Id="rId7" Type="http://schemas.openxmlformats.org/officeDocument/2006/relationships/slideLayout" Target="../slideLayouts/slideLayout122.xml"/><Relationship Id="rId12" Type="http://schemas.openxmlformats.org/officeDocument/2006/relationships/theme" Target="../theme/theme13.xml"/><Relationship Id="rId2" Type="http://schemas.openxmlformats.org/officeDocument/2006/relationships/slideLayout" Target="../slideLayouts/slideLayout117.xml"/><Relationship Id="rId1" Type="http://schemas.openxmlformats.org/officeDocument/2006/relationships/slideLayout" Target="../slideLayouts/slideLayout116.xml"/><Relationship Id="rId6" Type="http://schemas.openxmlformats.org/officeDocument/2006/relationships/slideLayout" Target="../slideLayouts/slideLayout121.xml"/><Relationship Id="rId11" Type="http://schemas.openxmlformats.org/officeDocument/2006/relationships/slideLayout" Target="../slideLayouts/slideLayout126.xml"/><Relationship Id="rId5" Type="http://schemas.openxmlformats.org/officeDocument/2006/relationships/slideLayout" Target="../slideLayouts/slideLayout120.xml"/><Relationship Id="rId15" Type="http://schemas.openxmlformats.org/officeDocument/2006/relationships/image" Target="../media/image8.jpeg"/><Relationship Id="rId10" Type="http://schemas.openxmlformats.org/officeDocument/2006/relationships/slideLayout" Target="../slideLayouts/slideLayout125.xml"/><Relationship Id="rId4" Type="http://schemas.openxmlformats.org/officeDocument/2006/relationships/slideLayout" Target="../slideLayouts/slideLayout119.xml"/><Relationship Id="rId9" Type="http://schemas.openxmlformats.org/officeDocument/2006/relationships/slideLayout" Target="../slideLayouts/slideLayout124.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pPr/>
              <a:t>6/22/2020</a:t>
            </a:fld>
            <a:endParaRPr lang="en-US" dirty="0"/>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15" name="Picture 14"/>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9134905" y="5928189"/>
            <a:ext cx="2306061" cy="558127"/>
          </a:xfrm>
          <a:prstGeom prst="rect">
            <a:avLst/>
          </a:prstGeom>
        </p:spPr>
      </p:pic>
      <p:pic>
        <p:nvPicPr>
          <p:cNvPr id="10" name="Picture 9" descr="A picture containing clipart&#10;&#10;Description automatically generated">
            <a:extLst>
              <a:ext uri="{FF2B5EF4-FFF2-40B4-BE49-F238E27FC236}">
                <a16:creationId xmlns:a16="http://schemas.microsoft.com/office/drawing/2014/main" id="{D5910E54-2A98-42FB-B394-38514E3DCE5C}"/>
              </a:ext>
            </a:extLst>
          </p:cNvPr>
          <p:cNvPicPr>
            <a:picLocks noChangeAspect="1"/>
          </p:cNvPicPr>
          <p:nvPr userDrawn="1"/>
        </p:nvPicPr>
        <p:blipFill>
          <a:blip r:embed="rId14"/>
          <a:stretch>
            <a:fillRect/>
          </a:stretch>
        </p:blipFill>
        <p:spPr>
          <a:xfrm>
            <a:off x="444944" y="5817181"/>
            <a:ext cx="2177012" cy="823686"/>
          </a:xfrm>
          <a:prstGeom prst="rect">
            <a:avLst/>
          </a:prstGeom>
        </p:spPr>
      </p:pic>
    </p:spTree>
    <p:extLst>
      <p:ext uri="{BB962C8B-B14F-4D97-AF65-F5344CB8AC3E}">
        <p14:creationId xmlns:p14="http://schemas.microsoft.com/office/powerpoint/2010/main" val="1397073327"/>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pPr/>
              <a:t>6/22/2020</a:t>
            </a:fld>
            <a:endParaRPr lang="en-US" dirty="0"/>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18" name="Picture 17"/>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697361" y="4362486"/>
            <a:ext cx="4148094" cy="1003947"/>
          </a:xfrm>
          <a:prstGeom prst="rect">
            <a:avLst/>
          </a:prstGeom>
        </p:spPr>
      </p:pic>
      <p:pic>
        <p:nvPicPr>
          <p:cNvPr id="2" name="Picture 1"/>
          <p:cNvPicPr>
            <a:picLocks noChangeAspect="1"/>
          </p:cNvPicPr>
          <p:nvPr userDrawn="1"/>
        </p:nvPicPr>
        <p:blipFill rotWithShape="1">
          <a:blip r:embed="rId6">
            <a:extLst>
              <a:ext uri="{28A0092B-C50C-407E-A947-70E740481C1C}">
                <a14:useLocalDpi xmlns:a14="http://schemas.microsoft.com/office/drawing/2010/main" val="0"/>
              </a:ext>
            </a:extLst>
          </a:blip>
          <a:srcRect/>
          <a:stretch/>
        </p:blipFill>
        <p:spPr>
          <a:xfrm>
            <a:off x="539005" y="5843759"/>
            <a:ext cx="9543250" cy="869369"/>
          </a:xfrm>
          <a:prstGeom prst="rect">
            <a:avLst/>
          </a:prstGeom>
        </p:spPr>
      </p:pic>
      <p:pic>
        <p:nvPicPr>
          <p:cNvPr id="9" name="Picture 8">
            <a:extLst>
              <a:ext uri="{FF2B5EF4-FFF2-40B4-BE49-F238E27FC236}">
                <a16:creationId xmlns:a16="http://schemas.microsoft.com/office/drawing/2014/main" id="{652784E6-0BC8-DB4E-85C5-40D160C2BA37}"/>
              </a:ext>
            </a:extLst>
          </p:cNvPr>
          <p:cNvPicPr>
            <a:picLocks noChangeAspect="1"/>
          </p:cNvPicPr>
          <p:nvPr userDrawn="1"/>
        </p:nvPicPr>
        <p:blipFill>
          <a:blip r:embed="rId7"/>
          <a:stretch>
            <a:fillRect/>
          </a:stretch>
        </p:blipFill>
        <p:spPr>
          <a:xfrm>
            <a:off x="10252656" y="6027972"/>
            <a:ext cx="1137209" cy="492101"/>
          </a:xfrm>
          <a:prstGeom prst="rect">
            <a:avLst/>
          </a:prstGeom>
        </p:spPr>
      </p:pic>
      <p:pic>
        <p:nvPicPr>
          <p:cNvPr id="6" name="Picture 5" descr="A picture containing clipart&#10;&#10;Description automatically generated">
            <a:extLst>
              <a:ext uri="{FF2B5EF4-FFF2-40B4-BE49-F238E27FC236}">
                <a16:creationId xmlns:a16="http://schemas.microsoft.com/office/drawing/2014/main" id="{BBD914C0-441D-4747-AECE-72607606484D}"/>
              </a:ext>
            </a:extLst>
          </p:cNvPr>
          <p:cNvPicPr>
            <a:picLocks noChangeAspect="1"/>
          </p:cNvPicPr>
          <p:nvPr userDrawn="1"/>
        </p:nvPicPr>
        <p:blipFill>
          <a:blip r:embed="rId8"/>
          <a:stretch>
            <a:fillRect/>
          </a:stretch>
        </p:blipFill>
        <p:spPr>
          <a:xfrm>
            <a:off x="1708448" y="4164434"/>
            <a:ext cx="3786192" cy="1432527"/>
          </a:xfrm>
          <a:prstGeom prst="rect">
            <a:avLst/>
          </a:prstGeom>
        </p:spPr>
      </p:pic>
    </p:spTree>
    <p:extLst>
      <p:ext uri="{BB962C8B-B14F-4D97-AF65-F5344CB8AC3E}">
        <p14:creationId xmlns:p14="http://schemas.microsoft.com/office/powerpoint/2010/main" val="204600597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4" r:id="rId3"/>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pPr/>
              <a:t>6/22/2020</a:t>
            </a:fld>
            <a:endParaRPr lang="en-US" dirty="0"/>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18" name="Picture 17"/>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697361" y="4362486"/>
            <a:ext cx="4148094" cy="1003947"/>
          </a:xfrm>
          <a:prstGeom prst="rect">
            <a:avLst/>
          </a:prstGeom>
        </p:spPr>
      </p:pic>
      <p:pic>
        <p:nvPicPr>
          <p:cNvPr id="11" name="Picture 10">
            <a:extLst>
              <a:ext uri="{FF2B5EF4-FFF2-40B4-BE49-F238E27FC236}">
                <a16:creationId xmlns:a16="http://schemas.microsoft.com/office/drawing/2014/main" id="{27DDFCF1-4CE4-E84A-805D-D40A188E9820}"/>
              </a:ext>
            </a:extLst>
          </p:cNvPr>
          <p:cNvPicPr>
            <a:picLocks noChangeAspect="1"/>
          </p:cNvPicPr>
          <p:nvPr userDrawn="1"/>
        </p:nvPicPr>
        <p:blipFill rotWithShape="1">
          <a:blip r:embed="rId6"/>
          <a:srcRect l="1063" r="11765"/>
          <a:stretch/>
        </p:blipFill>
        <p:spPr>
          <a:xfrm>
            <a:off x="542612" y="5783995"/>
            <a:ext cx="9897452" cy="1018248"/>
          </a:xfrm>
          <a:prstGeom prst="rect">
            <a:avLst/>
          </a:prstGeom>
        </p:spPr>
      </p:pic>
      <p:pic>
        <p:nvPicPr>
          <p:cNvPr id="5" name="Picture 4">
            <a:extLst>
              <a:ext uri="{FF2B5EF4-FFF2-40B4-BE49-F238E27FC236}">
                <a16:creationId xmlns:a16="http://schemas.microsoft.com/office/drawing/2014/main" id="{A398207A-8CDF-9143-9F22-490B2EA5AA79}"/>
              </a:ext>
            </a:extLst>
          </p:cNvPr>
          <p:cNvPicPr>
            <a:picLocks noChangeAspect="1"/>
          </p:cNvPicPr>
          <p:nvPr userDrawn="1"/>
        </p:nvPicPr>
        <p:blipFill>
          <a:blip r:embed="rId7"/>
          <a:stretch>
            <a:fillRect/>
          </a:stretch>
        </p:blipFill>
        <p:spPr>
          <a:xfrm>
            <a:off x="10577853" y="6115433"/>
            <a:ext cx="930210" cy="402527"/>
          </a:xfrm>
          <a:prstGeom prst="rect">
            <a:avLst/>
          </a:prstGeom>
        </p:spPr>
      </p:pic>
      <p:pic>
        <p:nvPicPr>
          <p:cNvPr id="10" name="Picture 9" descr="A picture containing clipart&#10;&#10;Description automatically generated">
            <a:extLst>
              <a:ext uri="{FF2B5EF4-FFF2-40B4-BE49-F238E27FC236}">
                <a16:creationId xmlns:a16="http://schemas.microsoft.com/office/drawing/2014/main" id="{83801C86-551B-4D87-A482-30E21FF80393}"/>
              </a:ext>
            </a:extLst>
          </p:cNvPr>
          <p:cNvPicPr>
            <a:picLocks noChangeAspect="1"/>
          </p:cNvPicPr>
          <p:nvPr userDrawn="1"/>
        </p:nvPicPr>
        <p:blipFill>
          <a:blip r:embed="rId8"/>
          <a:stretch>
            <a:fillRect/>
          </a:stretch>
        </p:blipFill>
        <p:spPr>
          <a:xfrm>
            <a:off x="1708448" y="4164434"/>
            <a:ext cx="3786192" cy="1432527"/>
          </a:xfrm>
          <a:prstGeom prst="rect">
            <a:avLst/>
          </a:prstGeom>
        </p:spPr>
      </p:pic>
    </p:spTree>
    <p:extLst>
      <p:ext uri="{BB962C8B-B14F-4D97-AF65-F5344CB8AC3E}">
        <p14:creationId xmlns:p14="http://schemas.microsoft.com/office/powerpoint/2010/main" val="170520299"/>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15" name="Picture 14"/>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134905" y="5928189"/>
            <a:ext cx="2306061" cy="558127"/>
          </a:xfrm>
          <a:prstGeom prst="rect">
            <a:avLst/>
          </a:prstGeom>
        </p:spPr>
      </p:pic>
      <p:pic>
        <p:nvPicPr>
          <p:cNvPr id="10" name="Picture 9" descr="A picture containing clipart&#10;&#10;Description automatically generated">
            <a:extLst>
              <a:ext uri="{FF2B5EF4-FFF2-40B4-BE49-F238E27FC236}">
                <a16:creationId xmlns:a16="http://schemas.microsoft.com/office/drawing/2014/main" id="{D5910E54-2A98-42FB-B394-38514E3DCE5C}"/>
              </a:ext>
            </a:extLst>
          </p:cNvPr>
          <p:cNvPicPr>
            <a:picLocks noChangeAspect="1"/>
          </p:cNvPicPr>
          <p:nvPr userDrawn="1"/>
        </p:nvPicPr>
        <p:blipFill>
          <a:blip r:embed="rId15"/>
          <a:stretch>
            <a:fillRect/>
          </a:stretch>
        </p:blipFill>
        <p:spPr>
          <a:xfrm>
            <a:off x="444944" y="5817181"/>
            <a:ext cx="2177012" cy="823686"/>
          </a:xfrm>
          <a:prstGeom prst="rect">
            <a:avLst/>
          </a:prstGeom>
        </p:spPr>
      </p:pic>
    </p:spTree>
    <p:extLst>
      <p:ext uri="{BB962C8B-B14F-4D97-AF65-F5344CB8AC3E}">
        <p14:creationId xmlns:p14="http://schemas.microsoft.com/office/powerpoint/2010/main" val="3859283662"/>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15" name="Picture 14"/>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134905" y="5928189"/>
            <a:ext cx="2306061" cy="558127"/>
          </a:xfrm>
          <a:prstGeom prst="rect">
            <a:avLst/>
          </a:prstGeom>
        </p:spPr>
      </p:pic>
      <p:pic>
        <p:nvPicPr>
          <p:cNvPr id="10" name="Picture 9" descr="A picture containing clipart&#10;&#10;Description automatically generated">
            <a:extLst>
              <a:ext uri="{FF2B5EF4-FFF2-40B4-BE49-F238E27FC236}">
                <a16:creationId xmlns:a16="http://schemas.microsoft.com/office/drawing/2014/main" id="{D5910E54-2A98-42FB-B394-38514E3DCE5C}"/>
              </a:ext>
            </a:extLst>
          </p:cNvPr>
          <p:cNvPicPr>
            <a:picLocks noChangeAspect="1"/>
          </p:cNvPicPr>
          <p:nvPr userDrawn="1"/>
        </p:nvPicPr>
        <p:blipFill>
          <a:blip r:embed="rId15"/>
          <a:stretch>
            <a:fillRect/>
          </a:stretch>
        </p:blipFill>
        <p:spPr>
          <a:xfrm>
            <a:off x="444944" y="5817181"/>
            <a:ext cx="2177012" cy="823686"/>
          </a:xfrm>
          <a:prstGeom prst="rect">
            <a:avLst/>
          </a:prstGeom>
        </p:spPr>
      </p:pic>
    </p:spTree>
    <p:extLst>
      <p:ext uri="{BB962C8B-B14F-4D97-AF65-F5344CB8AC3E}">
        <p14:creationId xmlns:p14="http://schemas.microsoft.com/office/powerpoint/2010/main" val="2557519107"/>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15" name="Picture 14"/>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134905" y="5928189"/>
            <a:ext cx="2306061" cy="558127"/>
          </a:xfrm>
          <a:prstGeom prst="rect">
            <a:avLst/>
          </a:prstGeom>
        </p:spPr>
      </p:pic>
      <p:pic>
        <p:nvPicPr>
          <p:cNvPr id="10" name="Picture 9" descr="A picture containing clipart&#10;&#10;Description automatically generated">
            <a:extLst>
              <a:ext uri="{FF2B5EF4-FFF2-40B4-BE49-F238E27FC236}">
                <a16:creationId xmlns:a16="http://schemas.microsoft.com/office/drawing/2014/main" id="{D5910E54-2A98-42FB-B394-38514E3DCE5C}"/>
              </a:ext>
            </a:extLst>
          </p:cNvPr>
          <p:cNvPicPr>
            <a:picLocks noChangeAspect="1"/>
          </p:cNvPicPr>
          <p:nvPr userDrawn="1"/>
        </p:nvPicPr>
        <p:blipFill>
          <a:blip r:embed="rId15"/>
          <a:stretch>
            <a:fillRect/>
          </a:stretch>
        </p:blipFill>
        <p:spPr>
          <a:xfrm>
            <a:off x="444944" y="5817181"/>
            <a:ext cx="2177012" cy="823686"/>
          </a:xfrm>
          <a:prstGeom prst="rect">
            <a:avLst/>
          </a:prstGeom>
        </p:spPr>
      </p:pic>
    </p:spTree>
    <p:extLst>
      <p:ext uri="{BB962C8B-B14F-4D97-AF65-F5344CB8AC3E}">
        <p14:creationId xmlns:p14="http://schemas.microsoft.com/office/powerpoint/2010/main" val="1988357619"/>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15" name="Picture 14"/>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134905" y="5928189"/>
            <a:ext cx="2306061" cy="558127"/>
          </a:xfrm>
          <a:prstGeom prst="rect">
            <a:avLst/>
          </a:prstGeom>
        </p:spPr>
      </p:pic>
      <p:pic>
        <p:nvPicPr>
          <p:cNvPr id="10" name="Picture 9" descr="A picture containing clipart&#10;&#10;Description automatically generated">
            <a:extLst>
              <a:ext uri="{FF2B5EF4-FFF2-40B4-BE49-F238E27FC236}">
                <a16:creationId xmlns:a16="http://schemas.microsoft.com/office/drawing/2014/main" id="{D5910E54-2A98-42FB-B394-38514E3DCE5C}"/>
              </a:ext>
            </a:extLst>
          </p:cNvPr>
          <p:cNvPicPr>
            <a:picLocks noChangeAspect="1"/>
          </p:cNvPicPr>
          <p:nvPr userDrawn="1"/>
        </p:nvPicPr>
        <p:blipFill>
          <a:blip r:embed="rId15"/>
          <a:stretch>
            <a:fillRect/>
          </a:stretch>
        </p:blipFill>
        <p:spPr>
          <a:xfrm>
            <a:off x="444944" y="5817181"/>
            <a:ext cx="2177012" cy="823686"/>
          </a:xfrm>
          <a:prstGeom prst="rect">
            <a:avLst/>
          </a:prstGeom>
        </p:spPr>
      </p:pic>
    </p:spTree>
    <p:extLst>
      <p:ext uri="{BB962C8B-B14F-4D97-AF65-F5344CB8AC3E}">
        <p14:creationId xmlns:p14="http://schemas.microsoft.com/office/powerpoint/2010/main" val="1022356451"/>
      </p:ext>
    </p:extLst>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 id="2147483770" r:id="rId12"/>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15" name="Picture 14"/>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134905" y="5928189"/>
            <a:ext cx="2306061" cy="558127"/>
          </a:xfrm>
          <a:prstGeom prst="rect">
            <a:avLst/>
          </a:prstGeom>
        </p:spPr>
      </p:pic>
      <p:pic>
        <p:nvPicPr>
          <p:cNvPr id="10" name="Picture 9" descr="A picture containing clipart&#10;&#10;Description automatically generated">
            <a:extLst>
              <a:ext uri="{FF2B5EF4-FFF2-40B4-BE49-F238E27FC236}">
                <a16:creationId xmlns:a16="http://schemas.microsoft.com/office/drawing/2014/main" id="{D5910E54-2A98-42FB-B394-38514E3DCE5C}"/>
              </a:ext>
            </a:extLst>
          </p:cNvPr>
          <p:cNvPicPr>
            <a:picLocks noChangeAspect="1"/>
          </p:cNvPicPr>
          <p:nvPr userDrawn="1"/>
        </p:nvPicPr>
        <p:blipFill>
          <a:blip r:embed="rId15"/>
          <a:stretch>
            <a:fillRect/>
          </a:stretch>
        </p:blipFill>
        <p:spPr>
          <a:xfrm>
            <a:off x="444944" y="5817181"/>
            <a:ext cx="2177012" cy="823686"/>
          </a:xfrm>
          <a:prstGeom prst="rect">
            <a:avLst/>
          </a:prstGeom>
        </p:spPr>
      </p:pic>
    </p:spTree>
    <p:extLst>
      <p:ext uri="{BB962C8B-B14F-4D97-AF65-F5344CB8AC3E}">
        <p14:creationId xmlns:p14="http://schemas.microsoft.com/office/powerpoint/2010/main" val="1401959027"/>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15" name="Picture 14"/>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134905" y="5928189"/>
            <a:ext cx="2306061" cy="558127"/>
          </a:xfrm>
          <a:prstGeom prst="rect">
            <a:avLst/>
          </a:prstGeom>
        </p:spPr>
      </p:pic>
      <p:pic>
        <p:nvPicPr>
          <p:cNvPr id="10" name="Picture 9" descr="A picture containing clipart&#10;&#10;Description automatically generated">
            <a:extLst>
              <a:ext uri="{FF2B5EF4-FFF2-40B4-BE49-F238E27FC236}">
                <a16:creationId xmlns:a16="http://schemas.microsoft.com/office/drawing/2014/main" id="{D5910E54-2A98-42FB-B394-38514E3DCE5C}"/>
              </a:ext>
            </a:extLst>
          </p:cNvPr>
          <p:cNvPicPr>
            <a:picLocks noChangeAspect="1"/>
          </p:cNvPicPr>
          <p:nvPr userDrawn="1"/>
        </p:nvPicPr>
        <p:blipFill>
          <a:blip r:embed="rId15"/>
          <a:stretch>
            <a:fillRect/>
          </a:stretch>
        </p:blipFill>
        <p:spPr>
          <a:xfrm>
            <a:off x="444944" y="5817181"/>
            <a:ext cx="2177012" cy="823686"/>
          </a:xfrm>
          <a:prstGeom prst="rect">
            <a:avLst/>
          </a:prstGeom>
        </p:spPr>
      </p:pic>
    </p:spTree>
    <p:extLst>
      <p:ext uri="{BB962C8B-B14F-4D97-AF65-F5344CB8AC3E}">
        <p14:creationId xmlns:p14="http://schemas.microsoft.com/office/powerpoint/2010/main" val="2904966947"/>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 id="2147483796" r:id="rId12"/>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15" name="Picture 14"/>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9134905" y="5928189"/>
            <a:ext cx="2306061" cy="558127"/>
          </a:xfrm>
          <a:prstGeom prst="rect">
            <a:avLst/>
          </a:prstGeom>
        </p:spPr>
      </p:pic>
      <p:pic>
        <p:nvPicPr>
          <p:cNvPr id="10" name="Picture 9" descr="A picture containing clipart&#10;&#10;Description automatically generated">
            <a:extLst>
              <a:ext uri="{FF2B5EF4-FFF2-40B4-BE49-F238E27FC236}">
                <a16:creationId xmlns:a16="http://schemas.microsoft.com/office/drawing/2014/main" id="{D5910E54-2A98-42FB-B394-38514E3DCE5C}"/>
              </a:ext>
            </a:extLst>
          </p:cNvPr>
          <p:cNvPicPr>
            <a:picLocks noChangeAspect="1"/>
          </p:cNvPicPr>
          <p:nvPr userDrawn="1"/>
        </p:nvPicPr>
        <p:blipFill>
          <a:blip r:embed="rId14"/>
          <a:stretch>
            <a:fillRect/>
          </a:stretch>
        </p:blipFill>
        <p:spPr>
          <a:xfrm>
            <a:off x="444944" y="5817181"/>
            <a:ext cx="2177012" cy="823686"/>
          </a:xfrm>
          <a:prstGeom prst="rect">
            <a:avLst/>
          </a:prstGeom>
        </p:spPr>
      </p:pic>
    </p:spTree>
    <p:extLst>
      <p:ext uri="{BB962C8B-B14F-4D97-AF65-F5344CB8AC3E}">
        <p14:creationId xmlns:p14="http://schemas.microsoft.com/office/powerpoint/2010/main" val="2525619776"/>
      </p:ext>
    </p:extLst>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solidFill>
                  <a:srgbClr val="000000">
                    <a:tint val="75000"/>
                  </a:srgbClr>
                </a:solidFill>
              </a:rPr>
              <a:pPr/>
              <a:t>6/22/2020</a:t>
            </a:fld>
            <a:endParaRPr lang="en-US" dirty="0">
              <a:solidFill>
                <a:srgbClr val="000000">
                  <a:tint val="75000"/>
                </a:srgbClr>
              </a:solidFill>
            </a:endParaRPr>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15" name="Picture 14"/>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134905" y="5928189"/>
            <a:ext cx="2306061" cy="558127"/>
          </a:xfrm>
          <a:prstGeom prst="rect">
            <a:avLst/>
          </a:prstGeom>
        </p:spPr>
      </p:pic>
      <p:pic>
        <p:nvPicPr>
          <p:cNvPr id="10" name="Picture 9" descr="A picture containing clipart&#10;&#10;Description automatically generated">
            <a:extLst>
              <a:ext uri="{FF2B5EF4-FFF2-40B4-BE49-F238E27FC236}">
                <a16:creationId xmlns:a16="http://schemas.microsoft.com/office/drawing/2014/main" id="{D5910E54-2A98-42FB-B394-38514E3DCE5C}"/>
              </a:ext>
            </a:extLst>
          </p:cNvPr>
          <p:cNvPicPr>
            <a:picLocks noChangeAspect="1"/>
          </p:cNvPicPr>
          <p:nvPr userDrawn="1"/>
        </p:nvPicPr>
        <p:blipFill>
          <a:blip r:embed="rId15"/>
          <a:stretch>
            <a:fillRect/>
          </a:stretch>
        </p:blipFill>
        <p:spPr>
          <a:xfrm>
            <a:off x="444944" y="5817181"/>
            <a:ext cx="2177012" cy="823686"/>
          </a:xfrm>
          <a:prstGeom prst="rect">
            <a:avLst/>
          </a:prstGeom>
        </p:spPr>
      </p:pic>
    </p:spTree>
    <p:extLst>
      <p:ext uri="{BB962C8B-B14F-4D97-AF65-F5344CB8AC3E}">
        <p14:creationId xmlns:p14="http://schemas.microsoft.com/office/powerpoint/2010/main" val="681052526"/>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 id="2147483821" r:id="rId12"/>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close up of a football ball&#10;&#10;Description automatically generated">
            <a:extLst>
              <a:ext uri="{FF2B5EF4-FFF2-40B4-BE49-F238E27FC236}">
                <a16:creationId xmlns:a16="http://schemas.microsoft.com/office/drawing/2014/main" id="{F1710C31-B759-4029-A79D-41255411E858}"/>
              </a:ext>
            </a:extLst>
          </p:cNvPr>
          <p:cNvPicPr>
            <a:picLocks noChangeAspect="1"/>
          </p:cNvPicPr>
          <p:nvPr/>
        </p:nvPicPr>
        <p:blipFill rotWithShape="1">
          <a:blip r:embed="rId5"/>
          <a:srcRect l="30219" t="37338"/>
          <a:stretch/>
        </p:blipFill>
        <p:spPr>
          <a:xfrm rot="16200000">
            <a:off x="8264436" y="1493521"/>
            <a:ext cx="5421085" cy="2434043"/>
          </a:xfrm>
          <a:prstGeom prst="rect">
            <a:avLst/>
          </a:prstGeom>
        </p:spPr>
      </p:pic>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pPr/>
              <a:t>6/22/2020</a:t>
            </a:fld>
            <a:endParaRPr lang="en-US" dirty="0"/>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2" name="Picture 1"/>
          <p:cNvPicPr>
            <a:picLocks noChangeAspect="1"/>
          </p:cNvPicPr>
          <p:nvPr/>
        </p:nvPicPr>
        <p:blipFill rotWithShape="1">
          <a:blip r:embed="rId6">
            <a:extLst>
              <a:ext uri="{28A0092B-C50C-407E-A947-70E740481C1C}">
                <a14:useLocalDpi xmlns:a14="http://schemas.microsoft.com/office/drawing/2010/main" val="0"/>
              </a:ext>
            </a:extLst>
          </a:blip>
          <a:srcRect/>
          <a:stretch/>
        </p:blipFill>
        <p:spPr>
          <a:xfrm>
            <a:off x="539005" y="5843759"/>
            <a:ext cx="9543250" cy="869369"/>
          </a:xfrm>
          <a:prstGeom prst="rect">
            <a:avLst/>
          </a:prstGeom>
        </p:spPr>
      </p:pic>
      <p:pic>
        <p:nvPicPr>
          <p:cNvPr id="9" name="Picture 8">
            <a:extLst>
              <a:ext uri="{FF2B5EF4-FFF2-40B4-BE49-F238E27FC236}">
                <a16:creationId xmlns:a16="http://schemas.microsoft.com/office/drawing/2014/main" id="{652784E6-0BC8-DB4E-85C5-40D160C2BA37}"/>
              </a:ext>
            </a:extLst>
          </p:cNvPr>
          <p:cNvPicPr>
            <a:picLocks noChangeAspect="1"/>
          </p:cNvPicPr>
          <p:nvPr/>
        </p:nvPicPr>
        <p:blipFill>
          <a:blip r:embed="rId7"/>
          <a:stretch>
            <a:fillRect/>
          </a:stretch>
        </p:blipFill>
        <p:spPr>
          <a:xfrm>
            <a:off x="10252656" y="6027972"/>
            <a:ext cx="1137209" cy="492101"/>
          </a:xfrm>
          <a:prstGeom prst="rect">
            <a:avLst/>
          </a:prstGeom>
        </p:spPr>
      </p:pic>
      <p:pic>
        <p:nvPicPr>
          <p:cNvPr id="6" name="Picture 5" descr="A picture containing clipart&#10;&#10;Description automatically generated">
            <a:extLst>
              <a:ext uri="{FF2B5EF4-FFF2-40B4-BE49-F238E27FC236}">
                <a16:creationId xmlns:a16="http://schemas.microsoft.com/office/drawing/2014/main" id="{BBD914C0-441D-4747-AECE-72607606484D}"/>
              </a:ext>
            </a:extLst>
          </p:cNvPr>
          <p:cNvPicPr>
            <a:picLocks noChangeAspect="1"/>
          </p:cNvPicPr>
          <p:nvPr/>
        </p:nvPicPr>
        <p:blipFill>
          <a:blip r:embed="rId8"/>
          <a:stretch>
            <a:fillRect/>
          </a:stretch>
        </p:blipFill>
        <p:spPr>
          <a:xfrm>
            <a:off x="1708448" y="4164434"/>
            <a:ext cx="3786192" cy="1432527"/>
          </a:xfrm>
          <a:prstGeom prst="rect">
            <a:avLst/>
          </a:prstGeom>
        </p:spPr>
      </p:pic>
      <p:pic>
        <p:nvPicPr>
          <p:cNvPr id="10" name="Picture 9">
            <a:extLst>
              <a:ext uri="{FF2B5EF4-FFF2-40B4-BE49-F238E27FC236}">
                <a16:creationId xmlns:a16="http://schemas.microsoft.com/office/drawing/2014/main" id="{7A4C26B8-8DA1-4DC1-B806-3D8035032C56}"/>
              </a:ext>
            </a:extLst>
          </p:cNvPr>
          <p:cNvPicPr/>
          <p:nvPr/>
        </p:nvPicPr>
        <p:blipFill>
          <a:blip r:embed="rId9">
            <a:extLst>
              <a:ext uri="{28A0092B-C50C-407E-A947-70E740481C1C}">
                <a14:useLocalDpi xmlns:a14="http://schemas.microsoft.com/office/drawing/2010/main" val="0"/>
              </a:ext>
            </a:extLst>
          </a:blip>
          <a:srcRect/>
          <a:stretch>
            <a:fillRect/>
          </a:stretch>
        </p:blipFill>
        <p:spPr bwMode="auto">
          <a:xfrm>
            <a:off x="6623571" y="4164434"/>
            <a:ext cx="3617709" cy="1231304"/>
          </a:xfrm>
          <a:prstGeom prst="rect">
            <a:avLst/>
          </a:prstGeom>
          <a:noFill/>
          <a:ln>
            <a:noFill/>
          </a:ln>
        </p:spPr>
      </p:pic>
    </p:spTree>
    <p:extLst>
      <p:ext uri="{BB962C8B-B14F-4D97-AF65-F5344CB8AC3E}">
        <p14:creationId xmlns:p14="http://schemas.microsoft.com/office/powerpoint/2010/main" val="2841291809"/>
      </p:ext>
    </p:extLst>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close up of a football ball&#10;&#10;Description automatically generated">
            <a:extLst>
              <a:ext uri="{FF2B5EF4-FFF2-40B4-BE49-F238E27FC236}">
                <a16:creationId xmlns:a16="http://schemas.microsoft.com/office/drawing/2014/main" id="{C33E743D-EC1A-4157-8391-1F8AC87EEE7E}"/>
              </a:ext>
            </a:extLst>
          </p:cNvPr>
          <p:cNvPicPr>
            <a:picLocks noChangeAspect="1"/>
          </p:cNvPicPr>
          <p:nvPr/>
        </p:nvPicPr>
        <p:blipFill rotWithShape="1">
          <a:blip r:embed="rId13"/>
          <a:srcRect l="30219" t="37338"/>
          <a:stretch/>
        </p:blipFill>
        <p:spPr>
          <a:xfrm rot="16200000">
            <a:off x="8264436" y="1493521"/>
            <a:ext cx="5421085" cy="2434043"/>
          </a:xfrm>
          <a:prstGeom prst="rect">
            <a:avLst/>
          </a:prstGeom>
        </p:spPr>
      </p:pic>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pPr/>
              <a:t>6/22/2020</a:t>
            </a:fld>
            <a:endParaRPr lang="en-US" dirty="0"/>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10" name="Picture 9" descr="A picture containing clipart&#10;&#10;Description automatically generated">
            <a:extLst>
              <a:ext uri="{FF2B5EF4-FFF2-40B4-BE49-F238E27FC236}">
                <a16:creationId xmlns:a16="http://schemas.microsoft.com/office/drawing/2014/main" id="{D5910E54-2A98-42FB-B394-38514E3DCE5C}"/>
              </a:ext>
            </a:extLst>
          </p:cNvPr>
          <p:cNvPicPr>
            <a:picLocks noChangeAspect="1"/>
          </p:cNvPicPr>
          <p:nvPr/>
        </p:nvPicPr>
        <p:blipFill>
          <a:blip r:embed="rId14"/>
          <a:stretch>
            <a:fillRect/>
          </a:stretch>
        </p:blipFill>
        <p:spPr>
          <a:xfrm>
            <a:off x="444944" y="5817181"/>
            <a:ext cx="2177012" cy="823686"/>
          </a:xfrm>
          <a:prstGeom prst="rect">
            <a:avLst/>
          </a:prstGeom>
        </p:spPr>
      </p:pic>
      <p:pic>
        <p:nvPicPr>
          <p:cNvPr id="7" name="Picture 6">
            <a:extLst>
              <a:ext uri="{FF2B5EF4-FFF2-40B4-BE49-F238E27FC236}">
                <a16:creationId xmlns:a16="http://schemas.microsoft.com/office/drawing/2014/main" id="{88136809-9B14-40FF-BC9C-8E8B8F2CD4ED}"/>
              </a:ext>
            </a:extLst>
          </p:cNvPr>
          <p:cNvPicPr/>
          <p:nvPr/>
        </p:nvPicPr>
        <p:blipFill>
          <a:blip r:embed="rId15">
            <a:extLst>
              <a:ext uri="{28A0092B-C50C-407E-A947-70E740481C1C}">
                <a14:useLocalDpi xmlns:a14="http://schemas.microsoft.com/office/drawing/2010/main" val="0"/>
              </a:ext>
            </a:extLst>
          </a:blip>
          <a:srcRect/>
          <a:stretch>
            <a:fillRect/>
          </a:stretch>
        </p:blipFill>
        <p:spPr bwMode="auto">
          <a:xfrm>
            <a:off x="9615070" y="5817181"/>
            <a:ext cx="2036999" cy="749712"/>
          </a:xfrm>
          <a:prstGeom prst="rect">
            <a:avLst/>
          </a:prstGeom>
          <a:noFill/>
          <a:ln>
            <a:noFill/>
          </a:ln>
        </p:spPr>
      </p:pic>
    </p:spTree>
    <p:extLst>
      <p:ext uri="{BB962C8B-B14F-4D97-AF65-F5344CB8AC3E}">
        <p14:creationId xmlns:p14="http://schemas.microsoft.com/office/powerpoint/2010/main" val="3113648407"/>
      </p:ext>
    </p:extLst>
  </p:cSld>
  <p:clrMap bg1="lt1" tx1="dk1" bg2="lt2" tx2="dk2" accent1="accent1" accent2="accent2" accent3="accent3" accent4="accent4" accent5="accent5" accent6="accent6" hlink="hlink" folHlink="folHlink"/>
  <p:sldLayoutIdLst>
    <p:sldLayoutId id="2147483827" r:id="rId1"/>
    <p:sldLayoutId id="2147483828" r:id="rId2"/>
    <p:sldLayoutId id="2147483829" r:id="rId3"/>
    <p:sldLayoutId id="2147483830" r:id="rId4"/>
    <p:sldLayoutId id="2147483831" r:id="rId5"/>
    <p:sldLayoutId id="2147483832" r:id="rId6"/>
    <p:sldLayoutId id="2147483833" r:id="rId7"/>
    <p:sldLayoutId id="2147483834" r:id="rId8"/>
    <p:sldLayoutId id="2147483835" r:id="rId9"/>
    <p:sldLayoutId id="2147483836" r:id="rId10"/>
    <p:sldLayoutId id="2147483837" r:id="rId11"/>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14.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9.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1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7" Type="http://schemas.openxmlformats.org/officeDocument/2006/relationships/image" Target="../media/image9.png"/><Relationship Id="rId2" Type="http://schemas.microsoft.com/office/2007/relationships/media" Target="../media/media3.m4a"/><Relationship Id="rId1" Type="http://schemas.openxmlformats.org/officeDocument/2006/relationships/tags" Target="../tags/tag1.xml"/><Relationship Id="rId6" Type="http://schemas.openxmlformats.org/officeDocument/2006/relationships/image" Target="../media/image10.jpeg"/><Relationship Id="rId5" Type="http://schemas.openxmlformats.org/officeDocument/2006/relationships/notesSlide" Target="../notesSlides/notesSlide2.xml"/><Relationship Id="rId4" Type="http://schemas.openxmlformats.org/officeDocument/2006/relationships/slideLayout" Target="../slideLayouts/slideLayout117.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17.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9.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17.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audio" Target="../media/media6.m4a"/><Relationship Id="rId7" Type="http://schemas.openxmlformats.org/officeDocument/2006/relationships/diagramLayout" Target="../diagrams/layout1.xml"/><Relationship Id="rId2" Type="http://schemas.microsoft.com/office/2007/relationships/media" Target="../media/media6.m4a"/><Relationship Id="rId1" Type="http://schemas.openxmlformats.org/officeDocument/2006/relationships/tags" Target="../tags/tag2.xml"/><Relationship Id="rId6" Type="http://schemas.openxmlformats.org/officeDocument/2006/relationships/diagramData" Target="../diagrams/data1.xml"/><Relationship Id="rId11" Type="http://schemas.openxmlformats.org/officeDocument/2006/relationships/image" Target="../media/image9.png"/><Relationship Id="rId5" Type="http://schemas.openxmlformats.org/officeDocument/2006/relationships/notesSlide" Target="../notesSlides/notesSlide3.xml"/><Relationship Id="rId10" Type="http://schemas.microsoft.com/office/2007/relationships/diagramDrawing" Target="../diagrams/drawing1.xml"/><Relationship Id="rId4" Type="http://schemas.openxmlformats.org/officeDocument/2006/relationships/slideLayout" Target="../slideLayouts/slideLayout117.xml"/><Relationship Id="rId9" Type="http://schemas.openxmlformats.org/officeDocument/2006/relationships/diagramColors" Target="../diagrams/colors1.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17.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17.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9.png"/><Relationship Id="rId5" Type="http://schemas.openxmlformats.org/officeDocument/2006/relationships/hyperlink" Target="https://www.ucas.com/further-education/post-16-qualifications/what-qualifications-are-there-16-18-year-olds" TargetMode="External"/><Relationship Id="rId4" Type="http://schemas.openxmlformats.org/officeDocument/2006/relationships/notesSlide" Target="../notesSlides/notesSlide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1"/>
          <p:cNvSpPr>
            <a:spLocks noGrp="1"/>
          </p:cNvSpPr>
          <p:nvPr>
            <p:ph idx="1"/>
          </p:nvPr>
        </p:nvSpPr>
        <p:spPr>
          <a:xfrm>
            <a:off x="447277" y="2770670"/>
            <a:ext cx="9068198" cy="1290542"/>
          </a:xfrm>
        </p:spPr>
        <p:txBody>
          <a:bodyPr>
            <a:normAutofit/>
          </a:bodyPr>
          <a:lstStyle/>
          <a:p>
            <a:pPr marL="0" indent="0" algn="ctr">
              <a:buNone/>
            </a:pPr>
            <a:r>
              <a:rPr lang="en-US" sz="3200" dirty="0" smtClean="0"/>
              <a:t>Helping you think about what to do after year 11.</a:t>
            </a:r>
            <a:endParaRPr lang="en-GB" sz="3200" dirty="0"/>
          </a:p>
        </p:txBody>
      </p:sp>
      <p:sp>
        <p:nvSpPr>
          <p:cNvPr id="5" name="Title 10"/>
          <p:cNvSpPr txBox="1">
            <a:spLocks/>
          </p:cNvSpPr>
          <p:nvPr/>
        </p:nvSpPr>
        <p:spPr>
          <a:xfrm>
            <a:off x="704453" y="860272"/>
            <a:ext cx="8553847" cy="17284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spc="-150" baseline="0">
                <a:solidFill>
                  <a:srgbClr val="7030A0"/>
                </a:solidFill>
                <a:latin typeface="Arial" charset="0"/>
                <a:ea typeface="+mj-ea"/>
                <a:cs typeface="+mj-cs"/>
              </a:defRPr>
            </a:lvl1pPr>
          </a:lstStyle>
          <a:p>
            <a:r>
              <a:rPr lang="en-US" sz="6000" i="1" dirty="0" smtClean="0"/>
              <a:t>What Next after School?</a:t>
            </a:r>
            <a:endParaRPr lang="en-US" sz="6000" i="1"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23470633"/>
      </p:ext>
    </p:extLst>
  </p:cSld>
  <p:clrMapOvr>
    <a:masterClrMapping/>
  </p:clrMapOvr>
  <mc:AlternateContent xmlns:mc="http://schemas.openxmlformats.org/markup-compatibility/2006" xmlns:p14="http://schemas.microsoft.com/office/powerpoint/2010/main">
    <mc:Choice Requires="p14">
      <p:transition p14:dur="300" advTm="37272"/>
    </mc:Choice>
    <mc:Fallback xmlns="">
      <p:transition advTm="372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199" y="1619250"/>
            <a:ext cx="8496301" cy="3867150"/>
          </a:xfrm>
        </p:spPr>
        <p:txBody>
          <a:bodyPr>
            <a:normAutofit/>
          </a:bodyPr>
          <a:lstStyle/>
          <a:p>
            <a:pPr>
              <a:lnSpc>
                <a:spcPct val="110000"/>
              </a:lnSpc>
            </a:pPr>
            <a:r>
              <a:rPr lang="en-US" sz="3200" dirty="0"/>
              <a:t>Know more about the options available to </a:t>
            </a:r>
            <a:r>
              <a:rPr lang="en-US" sz="3200" dirty="0" smtClean="0"/>
              <a:t>you when you leave school</a:t>
            </a:r>
            <a:endParaRPr lang="en-US" sz="3200" dirty="0"/>
          </a:p>
          <a:p>
            <a:pPr>
              <a:lnSpc>
                <a:spcPct val="110000"/>
              </a:lnSpc>
            </a:pPr>
            <a:r>
              <a:rPr lang="en-US" sz="3200" dirty="0" smtClean="0"/>
              <a:t>Think about which options are best for you and fit in with your ideas </a:t>
            </a:r>
            <a:r>
              <a:rPr lang="en-US" sz="3200" dirty="0"/>
              <a:t>i</a:t>
            </a:r>
            <a:r>
              <a:rPr lang="en-US" sz="3200" dirty="0" smtClean="0"/>
              <a:t>n the future </a:t>
            </a:r>
          </a:p>
          <a:p>
            <a:pPr>
              <a:lnSpc>
                <a:spcPct val="110000"/>
              </a:lnSpc>
            </a:pPr>
            <a:r>
              <a:rPr lang="en-US" sz="3200" dirty="0" smtClean="0"/>
              <a:t>Research relevant providers to you and think about your next steps</a:t>
            </a:r>
          </a:p>
          <a:p>
            <a:pPr marL="0" indent="0">
              <a:lnSpc>
                <a:spcPct val="110000"/>
              </a:lnSpc>
              <a:buNone/>
            </a:pPr>
            <a:endParaRPr lang="en-GB" sz="3200" dirty="0"/>
          </a:p>
        </p:txBody>
      </p:sp>
      <p:sp>
        <p:nvSpPr>
          <p:cNvPr id="3" name="Title 2"/>
          <p:cNvSpPr>
            <a:spLocks noGrp="1"/>
          </p:cNvSpPr>
          <p:nvPr>
            <p:ph type="title"/>
          </p:nvPr>
        </p:nvSpPr>
        <p:spPr>
          <a:xfrm>
            <a:off x="838199" y="381000"/>
            <a:ext cx="11506201" cy="1042988"/>
          </a:xfrm>
        </p:spPr>
        <p:txBody>
          <a:bodyPr>
            <a:normAutofit/>
          </a:bodyPr>
          <a:lstStyle/>
          <a:p>
            <a:r>
              <a:rPr lang="en-GB" sz="4000" dirty="0" smtClean="0"/>
              <a:t>Aims</a:t>
            </a:r>
            <a:endParaRPr lang="en-GB" sz="4000"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193688304"/>
      </p:ext>
    </p:extLst>
  </p:cSld>
  <p:clrMapOvr>
    <a:masterClrMapping/>
  </p:clrMapOvr>
  <mc:AlternateContent xmlns:mc="http://schemas.openxmlformats.org/markup-compatibility/2006" xmlns:p14="http://schemas.microsoft.com/office/powerpoint/2010/main">
    <mc:Choice Requires="p14">
      <p:transition p14:dur="400" advTm="71607"/>
    </mc:Choice>
    <mc:Fallback xmlns="">
      <p:transition advTm="716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08383" y="5200712"/>
            <a:ext cx="1610532" cy="444877"/>
          </a:xfrm>
        </p:spPr>
        <p:txBody>
          <a:bodyPr>
            <a:noAutofit/>
          </a:bodyPr>
          <a:lstStyle/>
          <a:p>
            <a:pPr marL="0" indent="0">
              <a:buNone/>
            </a:pPr>
            <a:r>
              <a:rPr lang="en-GB" dirty="0" smtClean="0">
                <a:solidFill>
                  <a:srgbClr val="7030A0"/>
                </a:solidFill>
                <a:latin typeface="Arial" panose="020B0604020202020204" pitchFamily="34" charset="0"/>
                <a:cs typeface="Arial" panose="020B0604020202020204" pitchFamily="34" charset="0"/>
              </a:rPr>
              <a:t>Happy</a:t>
            </a:r>
            <a:r>
              <a:rPr lang="en-GB" dirty="0" smtClean="0">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a:xfrm>
            <a:off x="685799" y="238370"/>
            <a:ext cx="11506201" cy="966809"/>
          </a:xfrm>
        </p:spPr>
        <p:txBody>
          <a:bodyPr>
            <a:normAutofit/>
          </a:bodyPr>
          <a:lstStyle/>
          <a:p>
            <a:r>
              <a:rPr lang="en-GB" sz="3600" dirty="0" smtClean="0"/>
              <a:t>How are you feeling about finishing school?</a:t>
            </a:r>
            <a:endParaRPr lang="en-GB" sz="3600" dirty="0"/>
          </a:p>
        </p:txBody>
      </p:sp>
      <p:sp>
        <p:nvSpPr>
          <p:cNvPr id="4" name="Content Placeholder 1"/>
          <p:cNvSpPr txBox="1">
            <a:spLocks/>
          </p:cNvSpPr>
          <p:nvPr/>
        </p:nvSpPr>
        <p:spPr>
          <a:xfrm>
            <a:off x="1180131" y="1978025"/>
            <a:ext cx="1610532" cy="444877"/>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Font typeface="Arial"/>
              <a:buNone/>
            </a:pPr>
            <a:r>
              <a:rPr lang="en-GB" dirty="0" smtClean="0">
                <a:solidFill>
                  <a:srgbClr val="7030A0"/>
                </a:solidFill>
                <a:latin typeface="Arial" panose="020B0604020202020204" pitchFamily="34" charset="0"/>
                <a:cs typeface="Arial" panose="020B0604020202020204" pitchFamily="34" charset="0"/>
              </a:rPr>
              <a:t>Stressed</a:t>
            </a:r>
            <a:r>
              <a:rPr lang="en-GB" dirty="0" smtClean="0">
                <a:solidFill>
                  <a:srgbClr val="000000"/>
                </a:solidFill>
                <a:latin typeface="Arial" panose="020B0604020202020204" pitchFamily="34" charset="0"/>
                <a:cs typeface="Arial" panose="020B0604020202020204" pitchFamily="34" charset="0"/>
              </a:rPr>
              <a:t> </a:t>
            </a:r>
            <a:endParaRPr lang="en-GB" dirty="0">
              <a:solidFill>
                <a:srgbClr val="000000"/>
              </a:solidFill>
              <a:latin typeface="Arial" panose="020B0604020202020204" pitchFamily="34" charset="0"/>
              <a:cs typeface="Arial" panose="020B0604020202020204" pitchFamily="34" charset="0"/>
            </a:endParaRPr>
          </a:p>
        </p:txBody>
      </p:sp>
      <p:sp>
        <p:nvSpPr>
          <p:cNvPr id="5" name="Content Placeholder 1"/>
          <p:cNvSpPr txBox="1">
            <a:spLocks/>
          </p:cNvSpPr>
          <p:nvPr/>
        </p:nvSpPr>
        <p:spPr>
          <a:xfrm>
            <a:off x="2355742" y="2724823"/>
            <a:ext cx="1610532" cy="4448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Font typeface="Arial"/>
              <a:buNone/>
            </a:pPr>
            <a:r>
              <a:rPr lang="en-GB" dirty="0" smtClean="0">
                <a:solidFill>
                  <a:srgbClr val="7030A0"/>
                </a:solidFill>
                <a:latin typeface="Arial" panose="020B0604020202020204" pitchFamily="34" charset="0"/>
                <a:cs typeface="Arial" panose="020B0604020202020204" pitchFamily="34" charset="0"/>
              </a:rPr>
              <a:t>Proud</a:t>
            </a:r>
            <a:r>
              <a:rPr lang="en-GB" dirty="0" smtClean="0">
                <a:solidFill>
                  <a:srgbClr val="000000"/>
                </a:solidFill>
                <a:latin typeface="Arial" panose="020B0604020202020204" pitchFamily="34" charset="0"/>
                <a:cs typeface="Arial" panose="020B0604020202020204" pitchFamily="34" charset="0"/>
              </a:rPr>
              <a:t> </a:t>
            </a:r>
            <a:endParaRPr lang="en-GB" dirty="0">
              <a:solidFill>
                <a:srgbClr val="000000"/>
              </a:solidFill>
              <a:latin typeface="Arial" panose="020B0604020202020204" pitchFamily="34" charset="0"/>
              <a:cs typeface="Arial" panose="020B0604020202020204" pitchFamily="34" charset="0"/>
            </a:endParaRPr>
          </a:p>
        </p:txBody>
      </p:sp>
      <p:sp>
        <p:nvSpPr>
          <p:cNvPr id="6" name="Content Placeholder 1"/>
          <p:cNvSpPr txBox="1">
            <a:spLocks/>
          </p:cNvSpPr>
          <p:nvPr/>
        </p:nvSpPr>
        <p:spPr>
          <a:xfrm>
            <a:off x="2709144" y="1250305"/>
            <a:ext cx="2511371" cy="67667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Font typeface="Arial"/>
              <a:buNone/>
            </a:pPr>
            <a:r>
              <a:rPr lang="en-GB" dirty="0" smtClean="0">
                <a:solidFill>
                  <a:srgbClr val="7030A0"/>
                </a:solidFill>
                <a:latin typeface="Arial" panose="020B0604020202020204" pitchFamily="34" charset="0"/>
                <a:cs typeface="Arial" panose="020B0604020202020204" pitchFamily="34" charset="0"/>
              </a:rPr>
              <a:t>Overwhelmed</a:t>
            </a:r>
            <a:r>
              <a:rPr lang="en-GB" dirty="0" smtClean="0">
                <a:solidFill>
                  <a:srgbClr val="000000"/>
                </a:solidFill>
                <a:latin typeface="Arial" panose="020B0604020202020204" pitchFamily="34" charset="0"/>
                <a:cs typeface="Arial" panose="020B0604020202020204" pitchFamily="34" charset="0"/>
              </a:rPr>
              <a:t> </a:t>
            </a:r>
            <a:endParaRPr lang="en-GB" dirty="0">
              <a:solidFill>
                <a:srgbClr val="000000"/>
              </a:solidFill>
              <a:latin typeface="Arial" panose="020B0604020202020204" pitchFamily="34" charset="0"/>
              <a:cs typeface="Arial" panose="020B0604020202020204" pitchFamily="34" charset="0"/>
            </a:endParaRPr>
          </a:p>
        </p:txBody>
      </p:sp>
      <p:sp>
        <p:nvSpPr>
          <p:cNvPr id="7" name="Content Placeholder 1"/>
          <p:cNvSpPr txBox="1">
            <a:spLocks/>
          </p:cNvSpPr>
          <p:nvPr/>
        </p:nvSpPr>
        <p:spPr>
          <a:xfrm>
            <a:off x="685799" y="3868137"/>
            <a:ext cx="1812868" cy="4448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Font typeface="Arial"/>
              <a:buNone/>
            </a:pPr>
            <a:r>
              <a:rPr lang="en-GB" dirty="0" smtClean="0">
                <a:solidFill>
                  <a:srgbClr val="7030A0"/>
                </a:solidFill>
                <a:latin typeface="Arial" panose="020B0604020202020204" pitchFamily="34" charset="0"/>
                <a:cs typeface="Arial" panose="020B0604020202020204" pitchFamily="34" charset="0"/>
              </a:rPr>
              <a:t>Confident</a:t>
            </a:r>
            <a:r>
              <a:rPr lang="en-GB" dirty="0" smtClean="0">
                <a:solidFill>
                  <a:srgbClr val="000000"/>
                </a:solidFill>
                <a:latin typeface="Arial" panose="020B0604020202020204" pitchFamily="34" charset="0"/>
                <a:cs typeface="Arial" panose="020B0604020202020204" pitchFamily="34" charset="0"/>
              </a:rPr>
              <a:t> </a:t>
            </a:r>
            <a:endParaRPr lang="en-GB" dirty="0">
              <a:solidFill>
                <a:srgbClr val="000000"/>
              </a:solidFill>
              <a:latin typeface="Arial" panose="020B0604020202020204" pitchFamily="34" charset="0"/>
              <a:cs typeface="Arial" panose="020B0604020202020204" pitchFamily="34" charset="0"/>
            </a:endParaRPr>
          </a:p>
        </p:txBody>
      </p:sp>
      <p:sp>
        <p:nvSpPr>
          <p:cNvPr id="8" name="Content Placeholder 1"/>
          <p:cNvSpPr txBox="1">
            <a:spLocks/>
          </p:cNvSpPr>
          <p:nvPr/>
        </p:nvSpPr>
        <p:spPr>
          <a:xfrm>
            <a:off x="7818742" y="3766893"/>
            <a:ext cx="1610532" cy="444877"/>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Font typeface="Arial"/>
              <a:buNone/>
            </a:pPr>
            <a:r>
              <a:rPr lang="en-GB" dirty="0" smtClean="0">
                <a:solidFill>
                  <a:srgbClr val="7030A0"/>
                </a:solidFill>
                <a:latin typeface="Arial" panose="020B0604020202020204" pitchFamily="34" charset="0"/>
                <a:cs typeface="Arial" panose="020B0604020202020204" pitchFamily="34" charset="0"/>
              </a:rPr>
              <a:t>Nervous</a:t>
            </a:r>
            <a:r>
              <a:rPr lang="en-GB" dirty="0" smtClean="0">
                <a:solidFill>
                  <a:srgbClr val="000000"/>
                </a:solidFill>
                <a:latin typeface="Arial" panose="020B0604020202020204" pitchFamily="34" charset="0"/>
                <a:cs typeface="Arial" panose="020B0604020202020204" pitchFamily="34" charset="0"/>
              </a:rPr>
              <a:t> </a:t>
            </a:r>
            <a:endParaRPr lang="en-GB" dirty="0">
              <a:solidFill>
                <a:srgbClr val="000000"/>
              </a:solidFill>
              <a:latin typeface="Arial" panose="020B0604020202020204" pitchFamily="34" charset="0"/>
              <a:cs typeface="Arial" panose="020B0604020202020204" pitchFamily="34" charset="0"/>
            </a:endParaRPr>
          </a:p>
        </p:txBody>
      </p:sp>
      <p:sp>
        <p:nvSpPr>
          <p:cNvPr id="9" name="Content Placeholder 1"/>
          <p:cNvSpPr txBox="1">
            <a:spLocks/>
          </p:cNvSpPr>
          <p:nvPr/>
        </p:nvSpPr>
        <p:spPr>
          <a:xfrm>
            <a:off x="1714500" y="4933691"/>
            <a:ext cx="2152327" cy="5910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Font typeface="Arial"/>
              <a:buNone/>
            </a:pPr>
            <a:r>
              <a:rPr lang="en-GB" dirty="0" smtClean="0">
                <a:solidFill>
                  <a:srgbClr val="7030A0"/>
                </a:solidFill>
                <a:latin typeface="Arial" panose="020B0604020202020204" pitchFamily="34" charset="0"/>
                <a:cs typeface="Arial" panose="020B0604020202020204" pitchFamily="34" charset="0"/>
              </a:rPr>
              <a:t>Determined</a:t>
            </a:r>
            <a:r>
              <a:rPr lang="en-GB" dirty="0" smtClean="0">
                <a:solidFill>
                  <a:srgbClr val="000000"/>
                </a:solidFill>
                <a:latin typeface="Arial" panose="020B0604020202020204" pitchFamily="34" charset="0"/>
                <a:cs typeface="Arial" panose="020B0604020202020204" pitchFamily="34" charset="0"/>
              </a:rPr>
              <a:t> </a:t>
            </a:r>
            <a:endParaRPr lang="en-GB" dirty="0">
              <a:solidFill>
                <a:srgbClr val="000000"/>
              </a:solidFill>
              <a:latin typeface="Arial" panose="020B0604020202020204" pitchFamily="34" charset="0"/>
              <a:cs typeface="Arial" panose="020B0604020202020204" pitchFamily="34" charset="0"/>
            </a:endParaRPr>
          </a:p>
        </p:txBody>
      </p:sp>
      <p:sp>
        <p:nvSpPr>
          <p:cNvPr id="10" name="Content Placeholder 1"/>
          <p:cNvSpPr txBox="1">
            <a:spLocks/>
          </p:cNvSpPr>
          <p:nvPr/>
        </p:nvSpPr>
        <p:spPr>
          <a:xfrm>
            <a:off x="8984801" y="4521077"/>
            <a:ext cx="1610532" cy="444877"/>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Font typeface="Arial"/>
              <a:buNone/>
            </a:pPr>
            <a:r>
              <a:rPr lang="en-GB" dirty="0" smtClean="0">
                <a:solidFill>
                  <a:srgbClr val="7030A0"/>
                </a:solidFill>
                <a:latin typeface="Arial" panose="020B0604020202020204" pitchFamily="34" charset="0"/>
                <a:cs typeface="Arial" panose="020B0604020202020204" pitchFamily="34" charset="0"/>
              </a:rPr>
              <a:t>Unsure</a:t>
            </a:r>
            <a:r>
              <a:rPr lang="en-GB" dirty="0" smtClean="0">
                <a:solidFill>
                  <a:srgbClr val="000000"/>
                </a:solidFill>
                <a:latin typeface="Arial" panose="020B0604020202020204" pitchFamily="34" charset="0"/>
                <a:cs typeface="Arial" panose="020B0604020202020204" pitchFamily="34" charset="0"/>
              </a:rPr>
              <a:t> </a:t>
            </a:r>
            <a:endParaRPr lang="en-GB" dirty="0">
              <a:solidFill>
                <a:srgbClr val="000000"/>
              </a:solidFill>
              <a:latin typeface="Arial" panose="020B0604020202020204" pitchFamily="34" charset="0"/>
              <a:cs typeface="Arial" panose="020B0604020202020204" pitchFamily="34" charset="0"/>
            </a:endParaRPr>
          </a:p>
        </p:txBody>
      </p:sp>
      <p:sp>
        <p:nvSpPr>
          <p:cNvPr id="11" name="Content Placeholder 1"/>
          <p:cNvSpPr txBox="1">
            <a:spLocks/>
          </p:cNvSpPr>
          <p:nvPr/>
        </p:nvSpPr>
        <p:spPr>
          <a:xfrm>
            <a:off x="6381427" y="1534643"/>
            <a:ext cx="1610532" cy="444877"/>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Font typeface="Arial"/>
              <a:buNone/>
            </a:pPr>
            <a:r>
              <a:rPr lang="en-GB" dirty="0" smtClean="0">
                <a:solidFill>
                  <a:srgbClr val="7030A0"/>
                </a:solidFill>
                <a:latin typeface="Arial" panose="020B0604020202020204" pitchFamily="34" charset="0"/>
                <a:cs typeface="Arial" panose="020B0604020202020204" pitchFamily="34" charset="0"/>
              </a:rPr>
              <a:t>Anxious</a:t>
            </a:r>
            <a:r>
              <a:rPr lang="en-GB" dirty="0" smtClean="0">
                <a:solidFill>
                  <a:srgbClr val="000000"/>
                </a:solidFill>
                <a:latin typeface="Arial" panose="020B0604020202020204" pitchFamily="34" charset="0"/>
                <a:cs typeface="Arial" panose="020B0604020202020204" pitchFamily="34" charset="0"/>
              </a:rPr>
              <a:t> </a:t>
            </a:r>
            <a:endParaRPr lang="en-GB" dirty="0">
              <a:solidFill>
                <a:srgbClr val="000000"/>
              </a:solidFill>
              <a:latin typeface="Arial" panose="020B0604020202020204" pitchFamily="34" charset="0"/>
              <a:cs typeface="Arial" panose="020B0604020202020204" pitchFamily="34" charset="0"/>
            </a:endParaRPr>
          </a:p>
        </p:txBody>
      </p:sp>
      <p:sp>
        <p:nvSpPr>
          <p:cNvPr id="12" name="Content Placeholder 1"/>
          <p:cNvSpPr txBox="1">
            <a:spLocks/>
          </p:cNvSpPr>
          <p:nvPr/>
        </p:nvSpPr>
        <p:spPr>
          <a:xfrm>
            <a:off x="8308383" y="2724823"/>
            <a:ext cx="1610532" cy="444877"/>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Font typeface="Arial"/>
              <a:buNone/>
            </a:pPr>
            <a:r>
              <a:rPr lang="en-GB" dirty="0" smtClean="0">
                <a:solidFill>
                  <a:srgbClr val="7030A0"/>
                </a:solidFill>
                <a:latin typeface="Arial" panose="020B0604020202020204" pitchFamily="34" charset="0"/>
                <a:cs typeface="Arial" panose="020B0604020202020204" pitchFamily="34" charset="0"/>
              </a:rPr>
              <a:t>Excited</a:t>
            </a:r>
            <a:r>
              <a:rPr lang="en-GB" dirty="0" smtClean="0">
                <a:solidFill>
                  <a:srgbClr val="000000"/>
                </a:solidFill>
                <a:latin typeface="Arial" panose="020B0604020202020204" pitchFamily="34" charset="0"/>
                <a:cs typeface="Arial" panose="020B0604020202020204" pitchFamily="34" charset="0"/>
              </a:rPr>
              <a:t> </a:t>
            </a:r>
            <a:endParaRPr lang="en-GB" dirty="0">
              <a:solidFill>
                <a:srgbClr val="000000"/>
              </a:solidFill>
              <a:latin typeface="Arial" panose="020B0604020202020204" pitchFamily="34" charset="0"/>
              <a:cs typeface="Arial" panose="020B0604020202020204" pitchFamily="34" charset="0"/>
            </a:endParaRPr>
          </a:p>
        </p:txBody>
      </p:sp>
      <p:pic>
        <p:nvPicPr>
          <p:cNvPr id="13" name="Picture 6" descr="man standing near white wall inside room"/>
          <p:cNvPicPr>
            <a:picLocks noChangeAspect="1" noChangeArrowheads="1"/>
          </p:cNvPicPr>
          <p:nvPr/>
        </p:nvPicPr>
        <p:blipFill rotWithShape="1">
          <a:blip r:embed="rId6">
            <a:extLst>
              <a:ext uri="{28A0092B-C50C-407E-A947-70E740481C1C}">
                <a14:useLocalDpi xmlns:a14="http://schemas.microsoft.com/office/drawing/2010/main" val="0"/>
              </a:ext>
            </a:extLst>
          </a:blip>
          <a:srcRect/>
          <a:stretch/>
        </p:blipFill>
        <p:spPr bwMode="auto">
          <a:xfrm>
            <a:off x="3966274" y="2160830"/>
            <a:ext cx="3484671" cy="4243794"/>
          </a:xfrm>
          <a:prstGeom prst="rect">
            <a:avLst/>
          </a:prstGeom>
          <a:noFill/>
          <a:extLst>
            <a:ext uri="{909E8E84-426E-40DD-AFC4-6F175D3DCCD1}">
              <a14:hiddenFill xmlns:a14="http://schemas.microsoft.com/office/drawing/2010/main">
                <a:solidFill>
                  <a:srgbClr val="FFFFFF"/>
                </a:solidFill>
              </a14:hiddenFill>
            </a:ext>
          </a:extLst>
        </p:spPr>
      </p:pic>
      <p:sp>
        <p:nvSpPr>
          <p:cNvPr id="14" name="Content Placeholder 1"/>
          <p:cNvSpPr txBox="1">
            <a:spLocks/>
          </p:cNvSpPr>
          <p:nvPr/>
        </p:nvSpPr>
        <p:spPr>
          <a:xfrm>
            <a:off x="8624008" y="1482106"/>
            <a:ext cx="1610532" cy="444877"/>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Font typeface="Arial"/>
              <a:buNone/>
            </a:pPr>
            <a:r>
              <a:rPr lang="en-GB" dirty="0" smtClean="0">
                <a:solidFill>
                  <a:srgbClr val="7030A0"/>
                </a:solidFill>
                <a:latin typeface="Arial" panose="020B0604020202020204" pitchFamily="34" charset="0"/>
                <a:cs typeface="Arial" panose="020B0604020202020204" pitchFamily="34" charset="0"/>
              </a:rPr>
              <a:t>Sad</a:t>
            </a:r>
            <a:r>
              <a:rPr lang="en-GB" dirty="0" smtClean="0">
                <a:solidFill>
                  <a:srgbClr val="000000"/>
                </a:solidFill>
                <a:latin typeface="Arial" panose="020B0604020202020204" pitchFamily="34" charset="0"/>
                <a:cs typeface="Arial" panose="020B0604020202020204" pitchFamily="34" charset="0"/>
              </a:rPr>
              <a:t> </a:t>
            </a:r>
            <a:endParaRPr lang="en-GB" dirty="0">
              <a:solidFill>
                <a:srgbClr val="000000"/>
              </a:solidFill>
              <a:latin typeface="Arial" panose="020B0604020202020204" pitchFamily="34" charset="0"/>
              <a:cs typeface="Arial" panose="020B0604020202020204" pitchFamily="34" charset="0"/>
            </a:endParaRPr>
          </a:p>
        </p:txBody>
      </p:sp>
      <p:pic>
        <p:nvPicPr>
          <p:cNvPr id="16" name="Audio 1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108952601"/>
      </p:ext>
    </p:extLst>
  </p:cSld>
  <p:clrMapOvr>
    <a:masterClrMapping/>
  </p:clrMapOvr>
  <p:transition spd="slow" advTm="6372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1" fill="hold" display="0">
                  <p:stCondLst>
                    <p:cond delay="indefinite"/>
                  </p:stCondLst>
                  <p:endCondLst>
                    <p:cond evt="onStopAudio" delay="0">
                      <p:tgtEl>
                        <p:sldTgt/>
                      </p:tgtEl>
                    </p:cond>
                  </p:endCondLst>
                </p:cTn>
                <p:tgtEl>
                  <p:spTgt spid="16"/>
                </p:tgtEl>
              </p:cMediaNode>
            </p:audio>
          </p:childTnLst>
        </p:cTn>
      </p:par>
    </p:tnLst>
    <p:bldLst>
      <p:bldP spid="2" grpId="0" build="p"/>
      <p:bldP spid="4" grpId="0"/>
      <p:bldP spid="5" grpId="0"/>
      <p:bldP spid="6" grpId="0"/>
      <p:bldP spid="7" grpId="0"/>
      <p:bldP spid="8" grpId="0"/>
      <p:bldP spid="9" grpId="0"/>
      <p:bldP spid="10" grpId="0"/>
      <p:bldP spid="11" grpId="0"/>
      <p:bldP spid="12"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b="3761"/>
          <a:stretch/>
        </p:blipFill>
        <p:spPr bwMode="auto">
          <a:xfrm>
            <a:off x="696567" y="2978784"/>
            <a:ext cx="9361834" cy="23134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Content Placeholder 1"/>
          <p:cNvSpPr>
            <a:spLocks noGrp="1"/>
          </p:cNvSpPr>
          <p:nvPr>
            <p:ph idx="1"/>
          </p:nvPr>
        </p:nvSpPr>
        <p:spPr>
          <a:xfrm>
            <a:off x="696567" y="586238"/>
            <a:ext cx="9720533" cy="1397478"/>
          </a:xfrm>
        </p:spPr>
        <p:txBody>
          <a:bodyPr>
            <a:noAutofit/>
          </a:bodyPr>
          <a:lstStyle/>
          <a:p>
            <a:pPr marL="0" indent="0">
              <a:lnSpc>
                <a:spcPct val="100000"/>
              </a:lnSpc>
              <a:buNone/>
            </a:pPr>
            <a:r>
              <a:rPr lang="en-GB" sz="3200" dirty="0"/>
              <a:t>When you were younger you probably didn't decide where you lived, where you went to school and what you studied. But </a:t>
            </a:r>
            <a:r>
              <a:rPr lang="en-GB" sz="3200" dirty="0" smtClean="0"/>
              <a:t>now you have... </a:t>
            </a:r>
            <a:endParaRPr lang="en-GB" sz="3200"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292983928"/>
      </p:ext>
    </p:extLst>
  </p:cSld>
  <p:clrMapOvr>
    <a:masterClrMapping/>
  </p:clrMapOvr>
  <mc:AlternateContent xmlns:mc="http://schemas.openxmlformats.org/markup-compatibility/2006" xmlns:p14="http://schemas.microsoft.com/office/powerpoint/2010/main">
    <mc:Choice Requires="p14">
      <p:transition spd="slow" p14:dur="2000" advTm="39968"/>
    </mc:Choice>
    <mc:Fallback xmlns="">
      <p:transition spd="slow" advTm="399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4191000"/>
            <a:ext cx="8858250" cy="1409700"/>
          </a:xfrm>
        </p:spPr>
        <p:txBody>
          <a:bodyPr/>
          <a:lstStyle/>
          <a:p>
            <a:pPr>
              <a:lnSpc>
                <a:spcPct val="120000"/>
              </a:lnSpc>
            </a:pPr>
            <a:r>
              <a:rPr lang="en-US" b="1" dirty="0" smtClean="0"/>
              <a:t>Spend 2 minutes thinking about why you might choose a particular route after year 11. </a:t>
            </a:r>
            <a:endParaRPr lang="en-US" b="1" dirty="0"/>
          </a:p>
        </p:txBody>
      </p:sp>
      <p:sp>
        <p:nvSpPr>
          <p:cNvPr id="3" name="Title 2"/>
          <p:cNvSpPr>
            <a:spLocks noGrp="1"/>
          </p:cNvSpPr>
          <p:nvPr>
            <p:ph type="title"/>
          </p:nvPr>
        </p:nvSpPr>
        <p:spPr>
          <a:xfrm>
            <a:off x="838200" y="1389856"/>
            <a:ext cx="8858250" cy="1325563"/>
          </a:xfrm>
        </p:spPr>
        <p:txBody>
          <a:bodyPr>
            <a:normAutofit fontScale="90000"/>
          </a:bodyPr>
          <a:lstStyle/>
          <a:p>
            <a:pPr>
              <a:lnSpc>
                <a:spcPct val="120000"/>
              </a:lnSpc>
            </a:pPr>
            <a:r>
              <a:rPr lang="en-US" dirty="0"/>
              <a:t>What is important to you when thinking about what to do after school? Is starting work important to you, or going to a particular college? </a:t>
            </a: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757204087"/>
      </p:ext>
    </p:extLst>
  </p:cSld>
  <p:clrMapOvr>
    <a:masterClrMapping/>
  </p:clrMapOvr>
  <mc:AlternateContent xmlns:mc="http://schemas.openxmlformats.org/markup-compatibility/2006" xmlns:p14="http://schemas.microsoft.com/office/powerpoint/2010/main">
    <mc:Choice Requires="p14">
      <p:transition spd="slow" p14:dur="2200" advTm="159454"/>
    </mc:Choice>
    <mc:Fallback xmlns="">
      <p:transition spd="slow" advTm="1594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Content Placeholder 3"/>
          <p:cNvGraphicFramePr>
            <a:graphicFrameLocks noGrp="1"/>
          </p:cNvGraphicFramePr>
          <p:nvPr>
            <p:ph idx="1"/>
            <p:extLst>
              <p:ext uri="{D42A27DB-BD31-4B8C-83A1-F6EECF244321}">
                <p14:modId xmlns:p14="http://schemas.microsoft.com/office/powerpoint/2010/main" val="1365560768"/>
              </p:ext>
            </p:extLst>
          </p:nvPr>
        </p:nvGraphicFramePr>
        <p:xfrm>
          <a:off x="185467" y="1190174"/>
          <a:ext cx="11854133" cy="513442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3" name="TextBox 2"/>
          <p:cNvSpPr txBox="1"/>
          <p:nvPr/>
        </p:nvSpPr>
        <p:spPr>
          <a:xfrm>
            <a:off x="855844" y="250855"/>
            <a:ext cx="10669406" cy="646331"/>
          </a:xfrm>
          <a:prstGeom prst="rect">
            <a:avLst/>
          </a:prstGeom>
          <a:noFill/>
        </p:spPr>
        <p:txBody>
          <a:bodyPr wrap="square" rtlCol="0">
            <a:spAutoFit/>
          </a:bodyPr>
          <a:lstStyle/>
          <a:p>
            <a:r>
              <a:rPr lang="en-GB" sz="3600" b="1" dirty="0">
                <a:solidFill>
                  <a:srgbClr val="7030A0"/>
                </a:solidFill>
                <a:latin typeface="Arial" panose="020B0604020202020204" pitchFamily="34" charset="0"/>
                <a:cs typeface="Arial" panose="020B0604020202020204" pitchFamily="34" charset="0"/>
              </a:rPr>
              <a:t>R</a:t>
            </a:r>
            <a:r>
              <a:rPr lang="en-GB" sz="3600" b="1" dirty="0" smtClean="0">
                <a:solidFill>
                  <a:srgbClr val="7030A0"/>
                </a:solidFill>
                <a:latin typeface="Arial" panose="020B0604020202020204" pitchFamily="34" charset="0"/>
                <a:cs typeface="Arial" panose="020B0604020202020204" pitchFamily="34" charset="0"/>
              </a:rPr>
              <a:t>easons you might consider</a:t>
            </a:r>
            <a:endParaRPr lang="en-GB" sz="3600" b="1" dirty="0">
              <a:solidFill>
                <a:srgbClr val="7030A0"/>
              </a:solidFill>
              <a:latin typeface="Arial" panose="020B0604020202020204" pitchFamily="34" charset="0"/>
              <a:cs typeface="Arial" panose="020B0604020202020204" pitchFamily="34" charset="0"/>
            </a:endParaRPr>
          </a:p>
        </p:txBody>
      </p:sp>
      <p:sp>
        <p:nvSpPr>
          <p:cNvPr id="5" name="Right Arrow 4"/>
          <p:cNvSpPr/>
          <p:nvPr/>
        </p:nvSpPr>
        <p:spPr>
          <a:xfrm rot="14067739">
            <a:off x="1863909" y="2664878"/>
            <a:ext cx="1119777" cy="827971"/>
          </a:xfrm>
          <a:prstGeom prst="rightArrow">
            <a:avLst>
              <a:gd name="adj1" fmla="val 50000"/>
              <a:gd name="adj2" fmla="val 44828"/>
            </a:avLst>
          </a:prstGeom>
          <a:solidFill>
            <a:schemeClr val="accent3">
              <a:lumMod val="40000"/>
              <a:lumOff val="6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ight Arrow 5"/>
          <p:cNvSpPr/>
          <p:nvPr/>
        </p:nvSpPr>
        <p:spPr>
          <a:xfrm rot="14900687">
            <a:off x="4203349" y="2594601"/>
            <a:ext cx="1119777" cy="827971"/>
          </a:xfrm>
          <a:prstGeom prst="rightArrow">
            <a:avLst>
              <a:gd name="adj1" fmla="val 50000"/>
              <a:gd name="adj2" fmla="val 44828"/>
            </a:avLst>
          </a:prstGeom>
          <a:solidFill>
            <a:schemeClr val="accent3">
              <a:lumMod val="40000"/>
              <a:lumOff val="6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ight Arrow 6"/>
          <p:cNvSpPr/>
          <p:nvPr/>
        </p:nvSpPr>
        <p:spPr>
          <a:xfrm rot="17316167">
            <a:off x="6714430" y="2520409"/>
            <a:ext cx="1119777" cy="827971"/>
          </a:xfrm>
          <a:prstGeom prst="rightArrow">
            <a:avLst>
              <a:gd name="adj1" fmla="val 50000"/>
              <a:gd name="adj2" fmla="val 44828"/>
            </a:avLst>
          </a:prstGeom>
          <a:solidFill>
            <a:schemeClr val="accent3">
              <a:lumMod val="40000"/>
              <a:lumOff val="6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ight Arrow 7"/>
          <p:cNvSpPr/>
          <p:nvPr/>
        </p:nvSpPr>
        <p:spPr>
          <a:xfrm rot="18356849">
            <a:off x="8823759" y="2594396"/>
            <a:ext cx="1255502" cy="827971"/>
          </a:xfrm>
          <a:prstGeom prst="rightArrow">
            <a:avLst>
              <a:gd name="adj1" fmla="val 50000"/>
              <a:gd name="adj2" fmla="val 44828"/>
            </a:avLst>
          </a:prstGeom>
          <a:solidFill>
            <a:schemeClr val="accent3">
              <a:lumMod val="40000"/>
              <a:lumOff val="6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ounded Rectangle 3"/>
          <p:cNvSpPr/>
          <p:nvPr/>
        </p:nvSpPr>
        <p:spPr>
          <a:xfrm>
            <a:off x="1238250" y="3371850"/>
            <a:ext cx="9886950" cy="2686050"/>
          </a:xfrm>
          <a:prstGeom prst="roundRect">
            <a:avLst/>
          </a:prstGeom>
          <a:solidFill>
            <a:schemeClr val="accent3">
              <a:lumMod val="40000"/>
              <a:lumOff val="60000"/>
            </a:schemeClr>
          </a:solidFill>
          <a:ln w="57150">
            <a:solidFill>
              <a:schemeClr val="accent3">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smtClean="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Everyone will have different reasons for choosing what they do next. However, some of the most important reasons to consider are at the top. Answering these questions will help you make well informed decisions and make sure the route you choose suits you.</a:t>
            </a:r>
            <a:endParaRPr lang="en-GB" sz="30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pic>
        <p:nvPicPr>
          <p:cNvPr id="9" name="Audio 8">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2794562343"/>
      </p:ext>
    </p:extLst>
  </p:cSld>
  <p:clrMapOvr>
    <a:masterClrMapping/>
  </p:clrMapOvr>
  <mc:AlternateContent xmlns:mc="http://schemas.openxmlformats.org/markup-compatibility/2006" xmlns:p14="http://schemas.microsoft.com/office/powerpoint/2010/main">
    <mc:Choice Requires="p14">
      <p:transition spd="slow" p14:dur="2000" advTm="108353"/>
    </mc:Choice>
    <mc:Fallback xmlns="">
      <p:transition spd="slow" advTm="1083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9"/>
                </p:tgtEl>
              </p:cMediaNode>
            </p:audio>
          </p:childTnLst>
        </p:cTn>
      </p:par>
    </p:tnLst>
    <p:bldLst>
      <p:bldP spid="5" grpId="0" animBg="1"/>
      <p:bldP spid="6" grpId="0" animBg="1"/>
      <p:bldP spid="7" grpId="0" animBg="1"/>
      <p:bldP spid="8"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825625"/>
            <a:ext cx="9144000" cy="3883197"/>
          </a:xfrm>
        </p:spPr>
        <p:txBody>
          <a:bodyPr/>
          <a:lstStyle/>
          <a:p>
            <a:pPr>
              <a:lnSpc>
                <a:spcPct val="150000"/>
              </a:lnSpc>
            </a:pPr>
            <a:r>
              <a:rPr lang="en-US" dirty="0" smtClean="0"/>
              <a:t>Study at sixth form or college</a:t>
            </a:r>
          </a:p>
          <a:p>
            <a:pPr>
              <a:lnSpc>
                <a:spcPct val="150000"/>
              </a:lnSpc>
            </a:pPr>
            <a:r>
              <a:rPr lang="en-US" dirty="0" smtClean="0"/>
              <a:t>Work and learn through an apprenticeship</a:t>
            </a:r>
          </a:p>
          <a:p>
            <a:pPr>
              <a:lnSpc>
                <a:spcPct val="150000"/>
              </a:lnSpc>
            </a:pPr>
            <a:r>
              <a:rPr lang="en-US" dirty="0" smtClean="0"/>
              <a:t>Join the </a:t>
            </a:r>
            <a:r>
              <a:rPr lang="en-US" dirty="0"/>
              <a:t>A</a:t>
            </a:r>
            <a:r>
              <a:rPr lang="en-US" dirty="0" smtClean="0"/>
              <a:t>rmed Forces (there are age restrictions in place, please check each Force’s website)</a:t>
            </a:r>
            <a:endParaRPr lang="en-GB" dirty="0"/>
          </a:p>
        </p:txBody>
      </p:sp>
      <p:sp>
        <p:nvSpPr>
          <p:cNvPr id="3" name="Title 2"/>
          <p:cNvSpPr>
            <a:spLocks noGrp="1"/>
          </p:cNvSpPr>
          <p:nvPr>
            <p:ph type="title"/>
          </p:nvPr>
        </p:nvSpPr>
        <p:spPr/>
        <p:txBody>
          <a:bodyPr/>
          <a:lstStyle/>
          <a:p>
            <a:r>
              <a:rPr lang="en-US" dirty="0" smtClean="0"/>
              <a:t>Your options after year 11</a:t>
            </a: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54873908"/>
      </p:ext>
    </p:extLst>
  </p:cSld>
  <p:clrMapOvr>
    <a:masterClrMapping/>
  </p:clrMapOvr>
  <mc:AlternateContent xmlns:mc="http://schemas.openxmlformats.org/markup-compatibility/2006" xmlns:p14="http://schemas.microsoft.com/office/powerpoint/2010/main">
    <mc:Choice Requires="p14">
      <p:transition spd="slow" p14:dur="2000" advTm="51624"/>
    </mc:Choice>
    <mc:Fallback xmlns="">
      <p:transition spd="slow" advTm="516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825625"/>
            <a:ext cx="9144000" cy="3883197"/>
          </a:xfrm>
        </p:spPr>
        <p:txBody>
          <a:bodyPr/>
          <a:lstStyle/>
          <a:p>
            <a:pPr marL="0" indent="0">
              <a:lnSpc>
                <a:spcPct val="150000"/>
              </a:lnSpc>
              <a:buNone/>
            </a:pPr>
            <a:r>
              <a:rPr lang="en-US" dirty="0" smtClean="0"/>
              <a:t>Visit UCAS to take a quiz on which options might be right for you:</a:t>
            </a:r>
          </a:p>
          <a:p>
            <a:pPr marL="0" indent="0">
              <a:lnSpc>
                <a:spcPct val="150000"/>
              </a:lnSpc>
              <a:buNone/>
            </a:pPr>
            <a:r>
              <a:rPr lang="en-GB" dirty="0">
                <a:hlinkClick r:id="rId5"/>
              </a:rPr>
              <a:t>https://www.ucas.com/further-education/post-16-qualifications/what-qualifications-are-there-16-18-year-olds</a:t>
            </a:r>
            <a:endParaRPr lang="en-US" dirty="0" smtClean="0"/>
          </a:p>
          <a:p>
            <a:pPr marL="0" indent="0">
              <a:lnSpc>
                <a:spcPct val="150000"/>
              </a:lnSpc>
              <a:buNone/>
            </a:pPr>
            <a:endParaRPr lang="en-US" dirty="0"/>
          </a:p>
        </p:txBody>
      </p:sp>
      <p:sp>
        <p:nvSpPr>
          <p:cNvPr id="3" name="Title 2"/>
          <p:cNvSpPr>
            <a:spLocks noGrp="1"/>
          </p:cNvSpPr>
          <p:nvPr>
            <p:ph type="title"/>
          </p:nvPr>
        </p:nvSpPr>
        <p:spPr/>
        <p:txBody>
          <a:bodyPr/>
          <a:lstStyle/>
          <a:p>
            <a:r>
              <a:rPr lang="en-US" dirty="0" smtClean="0"/>
              <a:t>Your options after year 11</a:t>
            </a: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262150029"/>
      </p:ext>
    </p:extLst>
  </p:cSld>
  <p:clrMapOvr>
    <a:masterClrMapping/>
  </p:clrMapOvr>
  <mc:AlternateContent xmlns:mc="http://schemas.openxmlformats.org/markup-compatibility/2006" xmlns:p14="http://schemas.microsoft.com/office/powerpoint/2010/main">
    <mc:Choice Requires="p14">
      <p:transition spd="slow" p14:dur="2000" advTm="62279"/>
    </mc:Choice>
    <mc:Fallback xmlns="">
      <p:transition spd="slow" advTm="622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9.4|0.5|0.5|0.6|0.6|0.8|0.5|0.5|0.6|0.9|0.9"/>
</p:tagLst>
</file>

<file path=ppt/tags/tag2.xml><?xml version="1.0" encoding="utf-8"?>
<p:tagLst xmlns:a="http://schemas.openxmlformats.org/drawingml/2006/main" xmlns:r="http://schemas.openxmlformats.org/officeDocument/2006/relationships" xmlns:p="http://schemas.openxmlformats.org/presentationml/2006/main">
  <p:tag name="TIMING" val="|76.6"/>
</p:tagLst>
</file>

<file path=ppt/theme/theme1.xml><?xml version="1.0" encoding="utf-8"?>
<a:theme xmlns:a="http://schemas.openxmlformats.org/drawingml/2006/main" name="Main Logos">
  <a:themeElements>
    <a:clrScheme name="Custom 8">
      <a:dk1>
        <a:srgbClr val="000000"/>
      </a:dk1>
      <a:lt1>
        <a:srgbClr val="FFFFFF"/>
      </a:lt1>
      <a:dk2>
        <a:srgbClr val="666666"/>
      </a:dk2>
      <a:lt2>
        <a:srgbClr val="F3FAFB"/>
      </a:lt2>
      <a:accent1>
        <a:srgbClr val="6B237B"/>
      </a:accent1>
      <a:accent2>
        <a:srgbClr val="AC025B"/>
      </a:accent2>
      <a:accent3>
        <a:srgbClr val="00AAEF"/>
      </a:accent3>
      <a:accent4>
        <a:srgbClr val="231B68"/>
      </a:accent4>
      <a:accent5>
        <a:srgbClr val="7FBA00"/>
      </a:accent5>
      <a:accent6>
        <a:srgbClr val="000000"/>
      </a:accent6>
      <a:hlink>
        <a:srgbClr val="AC025B"/>
      </a:hlink>
      <a:folHlink>
        <a:srgbClr val="AC025B"/>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31AF7EBC-13E5-4000-A0CA-8C91037A0D85}"/>
    </a:ext>
  </a:extLst>
</a:theme>
</file>

<file path=ppt/theme/theme2.xml><?xml version="1.0" encoding="utf-8"?>
<a:theme xmlns:a="http://schemas.openxmlformats.org/drawingml/2006/main" name="All Partners">
  <a:themeElements>
    <a:clrScheme name="HeppSY">
      <a:dk1>
        <a:srgbClr val="000000"/>
      </a:dk1>
      <a:lt1>
        <a:srgbClr val="FFFFFF"/>
      </a:lt1>
      <a:dk2>
        <a:srgbClr val="666666"/>
      </a:dk2>
      <a:lt2>
        <a:srgbClr val="F3FAFB"/>
      </a:lt2>
      <a:accent1>
        <a:srgbClr val="97C238"/>
      </a:accent1>
      <a:accent2>
        <a:srgbClr val="9999CC"/>
      </a:accent2>
      <a:accent3>
        <a:srgbClr val="AEDBE5"/>
      </a:accent3>
      <a:accent4>
        <a:srgbClr val="F39618"/>
      </a:accent4>
      <a:accent5>
        <a:srgbClr val="000000"/>
      </a:accent5>
      <a:accent6>
        <a:srgbClr val="FEFFFF"/>
      </a:accent6>
      <a:hlink>
        <a:srgbClr val="97C238"/>
      </a:hlink>
      <a:folHlink>
        <a:srgbClr val="97C238"/>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DD4B4525-3ED9-4B55-8777-E2FCB41DDE72}"/>
    </a:ext>
  </a:extLst>
</a:theme>
</file>

<file path=ppt/theme/theme3.xml><?xml version="1.0" encoding="utf-8"?>
<a:theme xmlns:a="http://schemas.openxmlformats.org/drawingml/2006/main" name="All Colleges">
  <a:themeElements>
    <a:clrScheme name="HeppSY">
      <a:dk1>
        <a:srgbClr val="000000"/>
      </a:dk1>
      <a:lt1>
        <a:srgbClr val="FFFFFF"/>
      </a:lt1>
      <a:dk2>
        <a:srgbClr val="666666"/>
      </a:dk2>
      <a:lt2>
        <a:srgbClr val="F3FAFB"/>
      </a:lt2>
      <a:accent1>
        <a:srgbClr val="97C238"/>
      </a:accent1>
      <a:accent2>
        <a:srgbClr val="9999CC"/>
      </a:accent2>
      <a:accent3>
        <a:srgbClr val="AEDBE5"/>
      </a:accent3>
      <a:accent4>
        <a:srgbClr val="F39618"/>
      </a:accent4>
      <a:accent5>
        <a:srgbClr val="000000"/>
      </a:accent5>
      <a:accent6>
        <a:srgbClr val="FEFFFF"/>
      </a:accent6>
      <a:hlink>
        <a:srgbClr val="97C238"/>
      </a:hlink>
      <a:folHlink>
        <a:srgbClr val="97C238"/>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71D32108-4640-4D37-9330-8E463688C025}"/>
    </a:ext>
  </a:extLst>
</a:theme>
</file>

<file path=ppt/theme/theme4.xml><?xml version="1.0" encoding="utf-8"?>
<a:theme xmlns:a="http://schemas.openxmlformats.org/drawingml/2006/main" name="1_Main Logos">
  <a:themeElements>
    <a:clrScheme name="Custom 8">
      <a:dk1>
        <a:srgbClr val="000000"/>
      </a:dk1>
      <a:lt1>
        <a:srgbClr val="FFFFFF"/>
      </a:lt1>
      <a:dk2>
        <a:srgbClr val="666666"/>
      </a:dk2>
      <a:lt2>
        <a:srgbClr val="F3FAFB"/>
      </a:lt2>
      <a:accent1>
        <a:srgbClr val="6B237B"/>
      </a:accent1>
      <a:accent2>
        <a:srgbClr val="AC025B"/>
      </a:accent2>
      <a:accent3>
        <a:srgbClr val="00AAEF"/>
      </a:accent3>
      <a:accent4>
        <a:srgbClr val="231B68"/>
      </a:accent4>
      <a:accent5>
        <a:srgbClr val="7FBA00"/>
      </a:accent5>
      <a:accent6>
        <a:srgbClr val="000000"/>
      </a:accent6>
      <a:hlink>
        <a:srgbClr val="AC025B"/>
      </a:hlink>
      <a:folHlink>
        <a:srgbClr val="AC025B"/>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31AF7EBC-13E5-4000-A0CA-8C91037A0D85}"/>
    </a:ext>
  </a:extLst>
</a:theme>
</file>

<file path=ppt/theme/theme5.xml><?xml version="1.0" encoding="utf-8"?>
<a:theme xmlns:a="http://schemas.openxmlformats.org/drawingml/2006/main" name="2_Main Logos">
  <a:themeElements>
    <a:clrScheme name="Custom 8">
      <a:dk1>
        <a:srgbClr val="000000"/>
      </a:dk1>
      <a:lt1>
        <a:srgbClr val="FFFFFF"/>
      </a:lt1>
      <a:dk2>
        <a:srgbClr val="666666"/>
      </a:dk2>
      <a:lt2>
        <a:srgbClr val="F3FAFB"/>
      </a:lt2>
      <a:accent1>
        <a:srgbClr val="6B237B"/>
      </a:accent1>
      <a:accent2>
        <a:srgbClr val="AC025B"/>
      </a:accent2>
      <a:accent3>
        <a:srgbClr val="00AAEF"/>
      </a:accent3>
      <a:accent4>
        <a:srgbClr val="231B68"/>
      </a:accent4>
      <a:accent5>
        <a:srgbClr val="7FBA00"/>
      </a:accent5>
      <a:accent6>
        <a:srgbClr val="000000"/>
      </a:accent6>
      <a:hlink>
        <a:srgbClr val="AC025B"/>
      </a:hlink>
      <a:folHlink>
        <a:srgbClr val="AC025B"/>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31AF7EBC-13E5-4000-A0CA-8C91037A0D85}"/>
    </a:ext>
  </a:extLst>
</a:theme>
</file>

<file path=ppt/theme/theme6.xml><?xml version="1.0" encoding="utf-8"?>
<a:theme xmlns:a="http://schemas.openxmlformats.org/drawingml/2006/main" name="3_Main Logos">
  <a:themeElements>
    <a:clrScheme name="Custom 8">
      <a:dk1>
        <a:srgbClr val="000000"/>
      </a:dk1>
      <a:lt1>
        <a:srgbClr val="FFFFFF"/>
      </a:lt1>
      <a:dk2>
        <a:srgbClr val="666666"/>
      </a:dk2>
      <a:lt2>
        <a:srgbClr val="F3FAFB"/>
      </a:lt2>
      <a:accent1>
        <a:srgbClr val="6B237B"/>
      </a:accent1>
      <a:accent2>
        <a:srgbClr val="AC025B"/>
      </a:accent2>
      <a:accent3>
        <a:srgbClr val="00AAEF"/>
      </a:accent3>
      <a:accent4>
        <a:srgbClr val="231B68"/>
      </a:accent4>
      <a:accent5>
        <a:srgbClr val="7FBA00"/>
      </a:accent5>
      <a:accent6>
        <a:srgbClr val="000000"/>
      </a:accent6>
      <a:hlink>
        <a:srgbClr val="AC025B"/>
      </a:hlink>
      <a:folHlink>
        <a:srgbClr val="AC025B"/>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31AF7EBC-13E5-4000-A0CA-8C91037A0D85}"/>
    </a:ext>
  </a:extLst>
</a:theme>
</file>

<file path=ppt/theme/theme7.xml><?xml version="1.0" encoding="utf-8"?>
<a:theme xmlns:a="http://schemas.openxmlformats.org/drawingml/2006/main" name="4_Main Logos">
  <a:themeElements>
    <a:clrScheme name="Custom 8">
      <a:dk1>
        <a:srgbClr val="000000"/>
      </a:dk1>
      <a:lt1>
        <a:srgbClr val="FFFFFF"/>
      </a:lt1>
      <a:dk2>
        <a:srgbClr val="666666"/>
      </a:dk2>
      <a:lt2>
        <a:srgbClr val="F3FAFB"/>
      </a:lt2>
      <a:accent1>
        <a:srgbClr val="6B237B"/>
      </a:accent1>
      <a:accent2>
        <a:srgbClr val="AC025B"/>
      </a:accent2>
      <a:accent3>
        <a:srgbClr val="00AAEF"/>
      </a:accent3>
      <a:accent4>
        <a:srgbClr val="231B68"/>
      </a:accent4>
      <a:accent5>
        <a:srgbClr val="7FBA00"/>
      </a:accent5>
      <a:accent6>
        <a:srgbClr val="000000"/>
      </a:accent6>
      <a:hlink>
        <a:srgbClr val="AC025B"/>
      </a:hlink>
      <a:folHlink>
        <a:srgbClr val="AC025B"/>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31AF7EBC-13E5-4000-A0CA-8C91037A0D85}"/>
    </a:ext>
  </a:extLst>
</a:theme>
</file>

<file path=ppt/theme/theme8.xml><?xml version="1.0" encoding="utf-8"?>
<a:theme xmlns:a="http://schemas.openxmlformats.org/drawingml/2006/main" name="5_Main Logos">
  <a:themeElements>
    <a:clrScheme name="Custom 8">
      <a:dk1>
        <a:srgbClr val="000000"/>
      </a:dk1>
      <a:lt1>
        <a:srgbClr val="FFFFFF"/>
      </a:lt1>
      <a:dk2>
        <a:srgbClr val="666666"/>
      </a:dk2>
      <a:lt2>
        <a:srgbClr val="F3FAFB"/>
      </a:lt2>
      <a:accent1>
        <a:srgbClr val="6B237B"/>
      </a:accent1>
      <a:accent2>
        <a:srgbClr val="AC025B"/>
      </a:accent2>
      <a:accent3>
        <a:srgbClr val="00AAEF"/>
      </a:accent3>
      <a:accent4>
        <a:srgbClr val="231B68"/>
      </a:accent4>
      <a:accent5>
        <a:srgbClr val="7FBA00"/>
      </a:accent5>
      <a:accent6>
        <a:srgbClr val="000000"/>
      </a:accent6>
      <a:hlink>
        <a:srgbClr val="AC025B"/>
      </a:hlink>
      <a:folHlink>
        <a:srgbClr val="AC025B"/>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31AF7EBC-13E5-4000-A0CA-8C91037A0D85}"/>
    </a:ext>
  </a:extLst>
</a:theme>
</file>

<file path=ppt/theme/theme9.xml><?xml version="1.0" encoding="utf-8"?>
<a:theme xmlns:a="http://schemas.openxmlformats.org/drawingml/2006/main" name="6_Main Logos">
  <a:themeElements>
    <a:clrScheme name="Custom 8">
      <a:dk1>
        <a:srgbClr val="000000"/>
      </a:dk1>
      <a:lt1>
        <a:srgbClr val="FFFFFF"/>
      </a:lt1>
      <a:dk2>
        <a:srgbClr val="666666"/>
      </a:dk2>
      <a:lt2>
        <a:srgbClr val="F3FAFB"/>
      </a:lt2>
      <a:accent1>
        <a:srgbClr val="6B237B"/>
      </a:accent1>
      <a:accent2>
        <a:srgbClr val="AC025B"/>
      </a:accent2>
      <a:accent3>
        <a:srgbClr val="00AAEF"/>
      </a:accent3>
      <a:accent4>
        <a:srgbClr val="231B68"/>
      </a:accent4>
      <a:accent5>
        <a:srgbClr val="7FBA00"/>
      </a:accent5>
      <a:accent6>
        <a:srgbClr val="000000"/>
      </a:accent6>
      <a:hlink>
        <a:srgbClr val="AC025B"/>
      </a:hlink>
      <a:folHlink>
        <a:srgbClr val="AC025B"/>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31AF7EBC-13E5-4000-A0CA-8C91037A0D85}"/>
    </a:ext>
  </a:extLst>
</a:theme>
</file>

<file path=ppt/theme/theme10.xml><?xml version="1.0" encoding="utf-8"?>
<a:theme xmlns:a="http://schemas.openxmlformats.org/drawingml/2006/main" name="7_Main Logos">
  <a:themeElements>
    <a:clrScheme name="Custom 8">
      <a:dk1>
        <a:srgbClr val="000000"/>
      </a:dk1>
      <a:lt1>
        <a:srgbClr val="FFFFFF"/>
      </a:lt1>
      <a:dk2>
        <a:srgbClr val="666666"/>
      </a:dk2>
      <a:lt2>
        <a:srgbClr val="F3FAFB"/>
      </a:lt2>
      <a:accent1>
        <a:srgbClr val="6B237B"/>
      </a:accent1>
      <a:accent2>
        <a:srgbClr val="AC025B"/>
      </a:accent2>
      <a:accent3>
        <a:srgbClr val="00AAEF"/>
      </a:accent3>
      <a:accent4>
        <a:srgbClr val="231B68"/>
      </a:accent4>
      <a:accent5>
        <a:srgbClr val="7FBA00"/>
      </a:accent5>
      <a:accent6>
        <a:srgbClr val="000000"/>
      </a:accent6>
      <a:hlink>
        <a:srgbClr val="AC025B"/>
      </a:hlink>
      <a:folHlink>
        <a:srgbClr val="AC025B"/>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31AF7EBC-13E5-4000-A0CA-8C91037A0D85}"/>
    </a:ext>
  </a:extLst>
</a:theme>
</file>

<file path=ppt/theme/theme11.xml><?xml version="1.0" encoding="utf-8"?>
<a:theme xmlns:a="http://schemas.openxmlformats.org/drawingml/2006/main" name="8_Main Logos">
  <a:themeElements>
    <a:clrScheme name="Custom 8">
      <a:dk1>
        <a:srgbClr val="000000"/>
      </a:dk1>
      <a:lt1>
        <a:srgbClr val="FFFFFF"/>
      </a:lt1>
      <a:dk2>
        <a:srgbClr val="666666"/>
      </a:dk2>
      <a:lt2>
        <a:srgbClr val="F3FAFB"/>
      </a:lt2>
      <a:accent1>
        <a:srgbClr val="6B237B"/>
      </a:accent1>
      <a:accent2>
        <a:srgbClr val="AC025B"/>
      </a:accent2>
      <a:accent3>
        <a:srgbClr val="00AAEF"/>
      </a:accent3>
      <a:accent4>
        <a:srgbClr val="231B68"/>
      </a:accent4>
      <a:accent5>
        <a:srgbClr val="7FBA00"/>
      </a:accent5>
      <a:accent6>
        <a:srgbClr val="000000"/>
      </a:accent6>
      <a:hlink>
        <a:srgbClr val="AC025B"/>
      </a:hlink>
      <a:folHlink>
        <a:srgbClr val="AC025B"/>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31AF7EBC-13E5-4000-A0CA-8C91037A0D85}"/>
    </a:ext>
  </a:extLst>
</a:theme>
</file>

<file path=ppt/theme/theme12.xml><?xml version="1.0" encoding="utf-8"?>
<a:theme xmlns:a="http://schemas.openxmlformats.org/drawingml/2006/main" name="1_All Partners">
  <a:themeElements>
    <a:clrScheme name="HeppSY">
      <a:dk1>
        <a:srgbClr val="000000"/>
      </a:dk1>
      <a:lt1>
        <a:srgbClr val="FFFFFF"/>
      </a:lt1>
      <a:dk2>
        <a:srgbClr val="666666"/>
      </a:dk2>
      <a:lt2>
        <a:srgbClr val="F3FAFB"/>
      </a:lt2>
      <a:accent1>
        <a:srgbClr val="97C238"/>
      </a:accent1>
      <a:accent2>
        <a:srgbClr val="9999CC"/>
      </a:accent2>
      <a:accent3>
        <a:srgbClr val="AEDBE5"/>
      </a:accent3>
      <a:accent4>
        <a:srgbClr val="F39618"/>
      </a:accent4>
      <a:accent5>
        <a:srgbClr val="000000"/>
      </a:accent5>
      <a:accent6>
        <a:srgbClr val="FEFFFF"/>
      </a:accent6>
      <a:hlink>
        <a:srgbClr val="97C238"/>
      </a:hlink>
      <a:folHlink>
        <a:srgbClr val="97C238"/>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DD4B4525-3ED9-4B55-8777-E2FCB41DDE72}"/>
    </a:ext>
  </a:extLst>
</a:theme>
</file>

<file path=ppt/theme/theme13.xml><?xml version="1.0" encoding="utf-8"?>
<a:theme xmlns:a="http://schemas.openxmlformats.org/drawingml/2006/main" name="9_Main Logos">
  <a:themeElements>
    <a:clrScheme name="Custom 8">
      <a:dk1>
        <a:srgbClr val="000000"/>
      </a:dk1>
      <a:lt1>
        <a:srgbClr val="FFFFFF"/>
      </a:lt1>
      <a:dk2>
        <a:srgbClr val="666666"/>
      </a:dk2>
      <a:lt2>
        <a:srgbClr val="F3FAFB"/>
      </a:lt2>
      <a:accent1>
        <a:srgbClr val="6B237B"/>
      </a:accent1>
      <a:accent2>
        <a:srgbClr val="AC025B"/>
      </a:accent2>
      <a:accent3>
        <a:srgbClr val="00AAEF"/>
      </a:accent3>
      <a:accent4>
        <a:srgbClr val="231B68"/>
      </a:accent4>
      <a:accent5>
        <a:srgbClr val="7FBA00"/>
      </a:accent5>
      <a:accent6>
        <a:srgbClr val="000000"/>
      </a:accent6>
      <a:hlink>
        <a:srgbClr val="AC025B"/>
      </a:hlink>
      <a:folHlink>
        <a:srgbClr val="AC025B"/>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31AF7EBC-13E5-4000-A0CA-8C91037A0D85}"/>
    </a:ext>
  </a:extLst>
</a:theme>
</file>

<file path=ppt/theme/theme1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HeppSY Powerpoint Template edit</Template>
  <TotalTime>0</TotalTime>
  <Words>501</Words>
  <Application>Microsoft Office PowerPoint</Application>
  <PresentationFormat>Widescreen</PresentationFormat>
  <Paragraphs>56</Paragraphs>
  <Slides>8</Slides>
  <Notes>5</Notes>
  <HiddenSlides>0</HiddenSlides>
  <MMClips>8</MMClips>
  <ScaleCrop>false</ScaleCrop>
  <HeadingPairs>
    <vt:vector size="6" baseType="variant">
      <vt:variant>
        <vt:lpstr>Fonts Used</vt:lpstr>
      </vt:variant>
      <vt:variant>
        <vt:i4>2</vt:i4>
      </vt:variant>
      <vt:variant>
        <vt:lpstr>Theme</vt:lpstr>
      </vt:variant>
      <vt:variant>
        <vt:i4>13</vt:i4>
      </vt:variant>
      <vt:variant>
        <vt:lpstr>Slide Titles</vt:lpstr>
      </vt:variant>
      <vt:variant>
        <vt:i4>8</vt:i4>
      </vt:variant>
    </vt:vector>
  </HeadingPairs>
  <TitlesOfParts>
    <vt:vector size="23" baseType="lpstr">
      <vt:lpstr>Arial</vt:lpstr>
      <vt:lpstr>Calibri</vt:lpstr>
      <vt:lpstr>Main Logos</vt:lpstr>
      <vt:lpstr>All Partners</vt:lpstr>
      <vt:lpstr>All Colleges</vt:lpstr>
      <vt:lpstr>1_Main Logos</vt:lpstr>
      <vt:lpstr>2_Main Logos</vt:lpstr>
      <vt:lpstr>3_Main Logos</vt:lpstr>
      <vt:lpstr>4_Main Logos</vt:lpstr>
      <vt:lpstr>5_Main Logos</vt:lpstr>
      <vt:lpstr>6_Main Logos</vt:lpstr>
      <vt:lpstr>7_Main Logos</vt:lpstr>
      <vt:lpstr>8_Main Logos</vt:lpstr>
      <vt:lpstr>1_All Partners</vt:lpstr>
      <vt:lpstr>9_Main Logos</vt:lpstr>
      <vt:lpstr>PowerPoint Presentation</vt:lpstr>
      <vt:lpstr>Aims</vt:lpstr>
      <vt:lpstr>How are you feeling about finishing school?</vt:lpstr>
      <vt:lpstr>PowerPoint Presentation</vt:lpstr>
      <vt:lpstr>What is important to you when thinking about what to do after school? Is starting work important to you, or going to a particular college? </vt:lpstr>
      <vt:lpstr>PowerPoint Presentation</vt:lpstr>
      <vt:lpstr>Your options after year 11</vt:lpstr>
      <vt:lpstr>Your options after year 11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2020-06-22T12:40:50Z</dcterms:created>
  <dcterms:modified xsi:type="dcterms:W3CDTF">2020-06-22T13:13:55Z</dcterms:modified>
</cp:coreProperties>
</file>