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5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6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8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9.xml" ContentType="application/vnd.openxmlformats-officedocument.theme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theme/theme10.xml" ContentType="application/vnd.openxmlformats-officedocument.theme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11.xml" ContentType="application/vnd.openxmlformats-officedocument.theme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2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702" r:id="rId1"/>
    <p:sldMasterId id="2147483678" r:id="rId2"/>
    <p:sldMasterId id="2147483714" r:id="rId3"/>
    <p:sldMasterId id="2147483719" r:id="rId4"/>
    <p:sldMasterId id="2147483732" r:id="rId5"/>
    <p:sldMasterId id="2147483745" r:id="rId6"/>
    <p:sldMasterId id="2147483758" r:id="rId7"/>
    <p:sldMasterId id="2147483771" r:id="rId8"/>
    <p:sldMasterId id="2147483784" r:id="rId9"/>
    <p:sldMasterId id="2147483797" r:id="rId10"/>
    <p:sldMasterId id="2147483809" r:id="rId11"/>
    <p:sldMasterId id="2147483822" r:id="rId12"/>
    <p:sldMasterId id="2147483826" r:id="rId13"/>
  </p:sldMasterIdLst>
  <p:notesMasterIdLst>
    <p:notesMasterId r:id="rId22"/>
  </p:notesMasterIdLst>
  <p:sldIdLst>
    <p:sldId id="303" r:id="rId14"/>
    <p:sldId id="333" r:id="rId15"/>
    <p:sldId id="334" r:id="rId16"/>
    <p:sldId id="335" r:id="rId17"/>
    <p:sldId id="325" r:id="rId18"/>
    <p:sldId id="330" r:id="rId19"/>
    <p:sldId id="331" r:id="rId20"/>
    <p:sldId id="33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5091" autoAdjust="0"/>
  </p:normalViewPr>
  <p:slideViewPr>
    <p:cSldViewPr snapToGrid="0" snapToObjects="1">
      <p:cViewPr varScale="1">
        <p:scale>
          <a:sx n="61" d="100"/>
          <a:sy n="61" d="100"/>
        </p:scale>
        <p:origin x="8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8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3.xml"/><Relationship Id="rId20" Type="http://schemas.openxmlformats.org/officeDocument/2006/relationships/slide" Target="slides/slide7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2.xml"/><Relationship Id="rId23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1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31CB81-8860-433C-998C-57388DD514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475E42A-3410-49A0-8FDA-B6BE95D3DA59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Delta Collegiate 6</a:t>
          </a:r>
          <a:r>
            <a:rPr lang="en-GB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th</a:t>
          </a:r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 form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7EF106-D67B-4FB7-A985-1410F7B1EFC1}" type="par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CB0D39-8EEC-400D-94A5-A9560FC54340}" type="sib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8395C5-AEFB-48A6-915E-D5C1EE0FFCBB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Outwood Danum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DE71D4-B30E-40DA-AA37-F15150E59C20}" type="par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E26B04-34D1-409D-8CB7-31A491F3D2F9}" type="sib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93EE82-66A2-447B-BA1B-D935399894E5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Outwood Adwick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F00BF-0E35-41FD-820E-230D4EAA7DC9}" type="parTrans" cxnId="{6FEF1B20-4DBB-4384-B8CA-B8F62C4524C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693D01-6CB0-42FE-AC25-FDA5896DF5B6}" type="sibTrans" cxnId="{6FEF1B20-4DBB-4384-B8CA-B8F62C4524C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14953-6B7C-4877-989E-73190A7EED41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Hall Cross Academy  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A6D876-98EE-48EC-AA78-74145425DACE}" type="par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72C6CF-0157-4EB8-9D77-DEC1BDF2AC40}" type="sib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7EF3A67-5BEA-42AE-B320-325B0C727832}" type="pres">
      <dgm:prSet presAssocID="{8A31CB81-8860-433C-998C-57388DD514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8126C44-9118-4788-A4F7-1EB0730EBC94}" type="pres">
      <dgm:prSet presAssocID="{8475E42A-3410-49A0-8FDA-B6BE95D3DA59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F8B31-0D17-4B84-9511-0B57EF7770FC}" type="pres">
      <dgm:prSet presAssocID="{11CB0D39-8EEC-400D-94A5-A9560FC54340}" presName="sibTrans" presStyleCnt="0"/>
      <dgm:spPr/>
      <dgm:t>
        <a:bodyPr/>
        <a:lstStyle/>
        <a:p>
          <a:endParaRPr lang="en-US"/>
        </a:p>
      </dgm:t>
    </dgm:pt>
    <dgm:pt modelId="{FC6D3FB3-68D7-4C01-ACBD-54AB5BAD3D2F}" type="pres">
      <dgm:prSet presAssocID="{D48395C5-AEFB-48A6-915E-D5C1EE0FFCBB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91DCC56-56D5-441F-A87F-E29AA2425E09}" type="pres">
      <dgm:prSet presAssocID="{0CE26B04-34D1-409D-8CB7-31A491F3D2F9}" presName="sibTrans" presStyleCnt="0"/>
      <dgm:spPr/>
      <dgm:t>
        <a:bodyPr/>
        <a:lstStyle/>
        <a:p>
          <a:endParaRPr lang="en-US"/>
        </a:p>
      </dgm:t>
    </dgm:pt>
    <dgm:pt modelId="{3AD41D2C-872B-4935-A318-03B5D834420B}" type="pres">
      <dgm:prSet presAssocID="{7693EE82-66A2-447B-BA1B-D935399894E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FAA68B-4E45-41B0-9D7F-9AC741B9FE7F}" type="pres">
      <dgm:prSet presAssocID="{B4693D01-6CB0-42FE-AC25-FDA5896DF5B6}" presName="sibTrans" presStyleCnt="0"/>
      <dgm:spPr/>
      <dgm:t>
        <a:bodyPr/>
        <a:lstStyle/>
        <a:p>
          <a:endParaRPr lang="en-US"/>
        </a:p>
      </dgm:t>
    </dgm:pt>
    <dgm:pt modelId="{765F2A28-62B3-4CEA-99D0-F432CF60A832}" type="pres">
      <dgm:prSet presAssocID="{48F14953-6B7C-4877-989E-73190A7EED41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6FEF1B20-4DBB-4384-B8CA-B8F62C4524CF}" srcId="{8A31CB81-8860-433C-998C-57388DD51445}" destId="{7693EE82-66A2-447B-BA1B-D935399894E5}" srcOrd="2" destOrd="0" parTransId="{FF8F00BF-0E35-41FD-820E-230D4EAA7DC9}" sibTransId="{B4693D01-6CB0-42FE-AC25-FDA5896DF5B6}"/>
    <dgm:cxn modelId="{FAA40C44-1895-4B6D-8717-11B92218F3E3}" type="presOf" srcId="{7693EE82-66A2-447B-BA1B-D935399894E5}" destId="{3AD41D2C-872B-4935-A318-03B5D834420B}" srcOrd="0" destOrd="0" presId="urn:microsoft.com/office/officeart/2005/8/layout/default"/>
    <dgm:cxn modelId="{9CDC3FFF-3E29-4DA4-A692-EFFA0E10E337}" srcId="{8A31CB81-8860-433C-998C-57388DD51445}" destId="{8475E42A-3410-49A0-8FDA-B6BE95D3DA59}" srcOrd="0" destOrd="0" parTransId="{B67EF106-D67B-4FB7-A985-1410F7B1EFC1}" sibTransId="{11CB0D39-8EEC-400D-94A5-A9560FC54340}"/>
    <dgm:cxn modelId="{88583F49-472A-4ACF-B578-2A14135D38D7}" type="presOf" srcId="{48F14953-6B7C-4877-989E-73190A7EED41}" destId="{765F2A28-62B3-4CEA-99D0-F432CF60A832}" srcOrd="0" destOrd="0" presId="urn:microsoft.com/office/officeart/2005/8/layout/default"/>
    <dgm:cxn modelId="{CC9B834E-CD40-4399-AB3B-DA1F39EE2C6A}" srcId="{8A31CB81-8860-433C-998C-57388DD51445}" destId="{48F14953-6B7C-4877-989E-73190A7EED41}" srcOrd="3" destOrd="0" parTransId="{BAA6D876-98EE-48EC-AA78-74145425DACE}" sibTransId="{D172C6CF-0157-4EB8-9D77-DEC1BDF2AC40}"/>
    <dgm:cxn modelId="{CBA9858A-CEEB-4E56-8E38-C8E96D7130DE}" type="presOf" srcId="{8A31CB81-8860-433C-998C-57388DD51445}" destId="{07EF3A67-5BEA-42AE-B320-325B0C727832}" srcOrd="0" destOrd="0" presId="urn:microsoft.com/office/officeart/2005/8/layout/default"/>
    <dgm:cxn modelId="{E428FCF3-79E1-44A5-AB7D-DCA595294195}" type="presOf" srcId="{8475E42A-3410-49A0-8FDA-B6BE95D3DA59}" destId="{68126C44-9118-4788-A4F7-1EB0730EBC94}" srcOrd="0" destOrd="0" presId="urn:microsoft.com/office/officeart/2005/8/layout/default"/>
    <dgm:cxn modelId="{B3794F31-ACDC-47D3-95B5-CCA66B0DC081}" srcId="{8A31CB81-8860-433C-998C-57388DD51445}" destId="{D48395C5-AEFB-48A6-915E-D5C1EE0FFCBB}" srcOrd="1" destOrd="0" parTransId="{89DE71D4-B30E-40DA-AA37-F15150E59C20}" sibTransId="{0CE26B04-34D1-409D-8CB7-31A491F3D2F9}"/>
    <dgm:cxn modelId="{E02620EC-5862-4999-8FAE-0791005980E1}" type="presOf" srcId="{D48395C5-AEFB-48A6-915E-D5C1EE0FFCBB}" destId="{FC6D3FB3-68D7-4C01-ACBD-54AB5BAD3D2F}" srcOrd="0" destOrd="0" presId="urn:microsoft.com/office/officeart/2005/8/layout/default"/>
    <dgm:cxn modelId="{9F41F98E-1EC6-4F6E-8B88-ECA673BC58FC}" type="presParOf" srcId="{07EF3A67-5BEA-42AE-B320-325B0C727832}" destId="{68126C44-9118-4788-A4F7-1EB0730EBC94}" srcOrd="0" destOrd="0" presId="urn:microsoft.com/office/officeart/2005/8/layout/default"/>
    <dgm:cxn modelId="{F17F6A89-C88B-4ACF-8C98-E881B0BA2A58}" type="presParOf" srcId="{07EF3A67-5BEA-42AE-B320-325B0C727832}" destId="{A62F8B31-0D17-4B84-9511-0B57EF7770FC}" srcOrd="1" destOrd="0" presId="urn:microsoft.com/office/officeart/2005/8/layout/default"/>
    <dgm:cxn modelId="{8C73AA14-4AC7-4834-979A-3770F251C518}" type="presParOf" srcId="{07EF3A67-5BEA-42AE-B320-325B0C727832}" destId="{FC6D3FB3-68D7-4C01-ACBD-54AB5BAD3D2F}" srcOrd="2" destOrd="0" presId="urn:microsoft.com/office/officeart/2005/8/layout/default"/>
    <dgm:cxn modelId="{86430AC6-CE38-4C01-8E8E-8DA9B4FBE20A}" type="presParOf" srcId="{07EF3A67-5BEA-42AE-B320-325B0C727832}" destId="{591DCC56-56D5-441F-A87F-E29AA2425E09}" srcOrd="3" destOrd="0" presId="urn:microsoft.com/office/officeart/2005/8/layout/default"/>
    <dgm:cxn modelId="{C87DFC0A-4795-4C8B-86AA-F21E75EF86FC}" type="presParOf" srcId="{07EF3A67-5BEA-42AE-B320-325B0C727832}" destId="{3AD41D2C-872B-4935-A318-03B5D834420B}" srcOrd="4" destOrd="0" presId="urn:microsoft.com/office/officeart/2005/8/layout/default"/>
    <dgm:cxn modelId="{8BBE74CB-CE0A-4D78-8B6E-756252EC3F48}" type="presParOf" srcId="{07EF3A67-5BEA-42AE-B320-325B0C727832}" destId="{8CFAA68B-4E45-41B0-9D7F-9AC741B9FE7F}" srcOrd="5" destOrd="0" presId="urn:microsoft.com/office/officeart/2005/8/layout/default"/>
    <dgm:cxn modelId="{81C3299F-52DE-4C55-AC5E-E5E2A82D7837}" type="presParOf" srcId="{07EF3A67-5BEA-42AE-B320-325B0C727832}" destId="{765F2A28-62B3-4CEA-99D0-F432CF60A832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31CB81-8860-433C-998C-57388DD514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475E42A-3410-49A0-8FDA-B6BE95D3DA59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Swinton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7EF106-D67B-4FB7-A985-1410F7B1EFC1}" type="par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CB0D39-8EEC-400D-94A5-A9560FC54340}" type="sib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8395C5-AEFB-48A6-915E-D5C1EE0FFCBB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Wath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DE71D4-B30E-40DA-AA37-F15150E59C20}" type="par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E26B04-34D1-409D-8CB7-31A491F3D2F9}" type="sib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14953-6B7C-4877-989E-73190A7EED41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Wickersley </a:t>
          </a:r>
        </a:p>
      </dgm:t>
    </dgm:pt>
    <dgm:pt modelId="{BAA6D876-98EE-48EC-AA78-74145425DACE}" type="par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72C6CF-0157-4EB8-9D77-DEC1BDF2AC40}" type="sib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5D89DA-E918-439D-8579-119A6D5693D9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Maltby </a:t>
          </a:r>
        </a:p>
      </dgm:t>
    </dgm:pt>
    <dgm:pt modelId="{F64405A3-C32E-42B1-AB88-57174570EAF2}" type="parTrans" cxnId="{AFEF5BBB-A3A4-4F54-A538-D6D605FF23B3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D0208C-B21B-4C45-B434-109C5C776036}" type="sibTrans" cxnId="{AFEF5BBB-A3A4-4F54-A538-D6D605FF23B3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268DBB-5359-4280-88A3-DC09ADA8E9B5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Wales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5BAA99-BDEB-47E2-AD1B-9A14D92CE459}" type="parTrans" cxnId="{FB1AAD29-8C42-4E77-9FB5-D4F89EDEF729}">
      <dgm:prSet/>
      <dgm:spPr/>
      <dgm:t>
        <a:bodyPr/>
        <a:lstStyle/>
        <a:p>
          <a:endParaRPr lang="en-US"/>
        </a:p>
      </dgm:t>
    </dgm:pt>
    <dgm:pt modelId="{F9505A37-8BC1-4B49-996C-FC434E680FBE}" type="sibTrans" cxnId="{FB1AAD29-8C42-4E77-9FB5-D4F89EDEF729}">
      <dgm:prSet/>
      <dgm:spPr/>
      <dgm:t>
        <a:bodyPr/>
        <a:lstStyle/>
        <a:p>
          <a:endParaRPr lang="en-US"/>
        </a:p>
      </dgm:t>
    </dgm:pt>
    <dgm:pt modelId="{33D4B107-DEDA-443B-82A6-5739C0EAE8C7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Dinnington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4D3E63-4D3E-4FB5-AE4C-EA3C0107FF17}" type="parTrans" cxnId="{A10DB5BD-54A8-49E5-AABE-9F9C86728DAB}">
      <dgm:prSet/>
      <dgm:spPr/>
      <dgm:t>
        <a:bodyPr/>
        <a:lstStyle/>
        <a:p>
          <a:endParaRPr lang="en-US"/>
        </a:p>
      </dgm:t>
    </dgm:pt>
    <dgm:pt modelId="{8FE370F0-5A54-43E1-AEBB-C42F08E8FA6B}" type="sibTrans" cxnId="{A10DB5BD-54A8-49E5-AABE-9F9C86728DAB}">
      <dgm:prSet/>
      <dgm:spPr/>
      <dgm:t>
        <a:bodyPr/>
        <a:lstStyle/>
        <a:p>
          <a:endParaRPr lang="en-US"/>
        </a:p>
      </dgm:t>
    </dgm:pt>
    <dgm:pt modelId="{48E31FF2-0F2D-48A4-9509-2BED68900D00}">
      <dgm:prSet phldrT="[Text]"/>
      <dgm:spPr/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Brinsworth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248D412-C298-4A25-8508-C5A7466455F8}" type="parTrans" cxnId="{734E5508-E534-4511-AFC7-A1369495AB16}">
      <dgm:prSet/>
      <dgm:spPr/>
      <dgm:t>
        <a:bodyPr/>
        <a:lstStyle/>
        <a:p>
          <a:endParaRPr lang="en-US"/>
        </a:p>
      </dgm:t>
    </dgm:pt>
    <dgm:pt modelId="{EF27E05B-E1B5-4422-97BE-2CF549CFE387}" type="sibTrans" cxnId="{734E5508-E534-4511-AFC7-A1369495AB16}">
      <dgm:prSet/>
      <dgm:spPr/>
      <dgm:t>
        <a:bodyPr/>
        <a:lstStyle/>
        <a:p>
          <a:endParaRPr lang="en-US"/>
        </a:p>
      </dgm:t>
    </dgm:pt>
    <dgm:pt modelId="{07EF3A67-5BEA-42AE-B320-325B0C727832}" type="pres">
      <dgm:prSet presAssocID="{8A31CB81-8860-433C-998C-57388DD514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8126C44-9118-4788-A4F7-1EB0730EBC94}" type="pres">
      <dgm:prSet presAssocID="{8475E42A-3410-49A0-8FDA-B6BE95D3DA59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F8B31-0D17-4B84-9511-0B57EF7770FC}" type="pres">
      <dgm:prSet presAssocID="{11CB0D39-8EEC-400D-94A5-A9560FC54340}" presName="sibTrans" presStyleCnt="0"/>
      <dgm:spPr/>
      <dgm:t>
        <a:bodyPr/>
        <a:lstStyle/>
        <a:p>
          <a:endParaRPr lang="en-US"/>
        </a:p>
      </dgm:t>
    </dgm:pt>
    <dgm:pt modelId="{FC6D3FB3-68D7-4C01-ACBD-54AB5BAD3D2F}" type="pres">
      <dgm:prSet presAssocID="{D48395C5-AEFB-48A6-915E-D5C1EE0FFCBB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91DCC56-56D5-441F-A87F-E29AA2425E09}" type="pres">
      <dgm:prSet presAssocID="{0CE26B04-34D1-409D-8CB7-31A491F3D2F9}" presName="sibTrans" presStyleCnt="0"/>
      <dgm:spPr/>
      <dgm:t>
        <a:bodyPr/>
        <a:lstStyle/>
        <a:p>
          <a:endParaRPr lang="en-US"/>
        </a:p>
      </dgm:t>
    </dgm:pt>
    <dgm:pt modelId="{765F2A28-62B3-4CEA-99D0-F432CF60A832}" type="pres">
      <dgm:prSet presAssocID="{48F14953-6B7C-4877-989E-73190A7EED41}" presName="node" presStyleLbl="node1" presStyleIdx="2" presStyleCnt="7" custLinFactNeighborX="-1184" custLinFactNeighborY="583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077F0B6-2682-4BDD-903B-6DDBF765BD3C}" type="pres">
      <dgm:prSet presAssocID="{D172C6CF-0157-4EB8-9D77-DEC1BDF2AC40}" presName="sibTrans" presStyleCnt="0"/>
      <dgm:spPr/>
      <dgm:t>
        <a:bodyPr/>
        <a:lstStyle/>
        <a:p>
          <a:endParaRPr lang="en-US"/>
        </a:p>
      </dgm:t>
    </dgm:pt>
    <dgm:pt modelId="{0717AD04-EA5E-4BE1-A06E-6E8BE0D8180F}" type="pres">
      <dgm:prSet presAssocID="{565D89DA-E918-439D-8579-119A6D5693D9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9D98262-F544-473F-A93D-0BD6D1156CE4}" type="pres">
      <dgm:prSet presAssocID="{70D0208C-B21B-4C45-B434-109C5C776036}" presName="sibTrans" presStyleCnt="0"/>
      <dgm:spPr/>
    </dgm:pt>
    <dgm:pt modelId="{FF354301-4947-4245-86C9-1CB1017C49BA}" type="pres">
      <dgm:prSet presAssocID="{6D268DBB-5359-4280-88A3-DC09ADA8E9B5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991387-5153-49E3-8D8E-D79F0B6B87CD}" type="pres">
      <dgm:prSet presAssocID="{F9505A37-8BC1-4B49-996C-FC434E680FBE}" presName="sibTrans" presStyleCnt="0"/>
      <dgm:spPr/>
    </dgm:pt>
    <dgm:pt modelId="{211EF598-9923-41AA-AE80-4B8EF7599B48}" type="pres">
      <dgm:prSet presAssocID="{33D4B107-DEDA-443B-82A6-5739C0EAE8C7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37F023-39DB-46C0-B24D-D5B3E92C128E}" type="pres">
      <dgm:prSet presAssocID="{8FE370F0-5A54-43E1-AEBB-C42F08E8FA6B}" presName="sibTrans" presStyleCnt="0"/>
      <dgm:spPr/>
    </dgm:pt>
    <dgm:pt modelId="{64487425-FF44-4ADF-9EDC-D2731ED71E76}" type="pres">
      <dgm:prSet presAssocID="{48E31FF2-0F2D-48A4-9509-2BED68900D00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10D61E8-0191-4890-AD85-C85C830921D2}" type="presOf" srcId="{6D268DBB-5359-4280-88A3-DC09ADA8E9B5}" destId="{FF354301-4947-4245-86C9-1CB1017C49BA}" srcOrd="0" destOrd="0" presId="urn:microsoft.com/office/officeart/2005/8/layout/default"/>
    <dgm:cxn modelId="{734E5508-E534-4511-AFC7-A1369495AB16}" srcId="{8A31CB81-8860-433C-998C-57388DD51445}" destId="{48E31FF2-0F2D-48A4-9509-2BED68900D00}" srcOrd="6" destOrd="0" parTransId="{7248D412-C298-4A25-8508-C5A7466455F8}" sibTransId="{EF27E05B-E1B5-4422-97BE-2CF549CFE387}"/>
    <dgm:cxn modelId="{EB0F7655-9B25-4C61-9755-BC2701E2F603}" type="presOf" srcId="{33D4B107-DEDA-443B-82A6-5739C0EAE8C7}" destId="{211EF598-9923-41AA-AE80-4B8EF7599B48}" srcOrd="0" destOrd="0" presId="urn:microsoft.com/office/officeart/2005/8/layout/default"/>
    <dgm:cxn modelId="{CC9B834E-CD40-4399-AB3B-DA1F39EE2C6A}" srcId="{8A31CB81-8860-433C-998C-57388DD51445}" destId="{48F14953-6B7C-4877-989E-73190A7EED41}" srcOrd="2" destOrd="0" parTransId="{BAA6D876-98EE-48EC-AA78-74145425DACE}" sibTransId="{D172C6CF-0157-4EB8-9D77-DEC1BDF2AC40}"/>
    <dgm:cxn modelId="{A10DB5BD-54A8-49E5-AABE-9F9C86728DAB}" srcId="{8A31CB81-8860-433C-998C-57388DD51445}" destId="{33D4B107-DEDA-443B-82A6-5739C0EAE8C7}" srcOrd="5" destOrd="0" parTransId="{9D4D3E63-4D3E-4FB5-AE4C-EA3C0107FF17}" sibTransId="{8FE370F0-5A54-43E1-AEBB-C42F08E8FA6B}"/>
    <dgm:cxn modelId="{E428FCF3-79E1-44A5-AB7D-DCA595294195}" type="presOf" srcId="{8475E42A-3410-49A0-8FDA-B6BE95D3DA59}" destId="{68126C44-9118-4788-A4F7-1EB0730EBC94}" srcOrd="0" destOrd="0" presId="urn:microsoft.com/office/officeart/2005/8/layout/default"/>
    <dgm:cxn modelId="{35E5B032-02A6-405A-B75C-2B40ED23D490}" type="presOf" srcId="{48E31FF2-0F2D-48A4-9509-2BED68900D00}" destId="{64487425-FF44-4ADF-9EDC-D2731ED71E76}" srcOrd="0" destOrd="0" presId="urn:microsoft.com/office/officeart/2005/8/layout/default"/>
    <dgm:cxn modelId="{B3794F31-ACDC-47D3-95B5-CCA66B0DC081}" srcId="{8A31CB81-8860-433C-998C-57388DD51445}" destId="{D48395C5-AEFB-48A6-915E-D5C1EE0FFCBB}" srcOrd="1" destOrd="0" parTransId="{89DE71D4-B30E-40DA-AA37-F15150E59C20}" sibTransId="{0CE26B04-34D1-409D-8CB7-31A491F3D2F9}"/>
    <dgm:cxn modelId="{9CDC3FFF-3E29-4DA4-A692-EFFA0E10E337}" srcId="{8A31CB81-8860-433C-998C-57388DD51445}" destId="{8475E42A-3410-49A0-8FDA-B6BE95D3DA59}" srcOrd="0" destOrd="0" parTransId="{B67EF106-D67B-4FB7-A985-1410F7B1EFC1}" sibTransId="{11CB0D39-8EEC-400D-94A5-A9560FC54340}"/>
    <dgm:cxn modelId="{FB1AAD29-8C42-4E77-9FB5-D4F89EDEF729}" srcId="{8A31CB81-8860-433C-998C-57388DD51445}" destId="{6D268DBB-5359-4280-88A3-DC09ADA8E9B5}" srcOrd="4" destOrd="0" parTransId="{7A5BAA99-BDEB-47E2-AD1B-9A14D92CE459}" sibTransId="{F9505A37-8BC1-4B49-996C-FC434E680FBE}"/>
    <dgm:cxn modelId="{88583F49-472A-4ACF-B578-2A14135D38D7}" type="presOf" srcId="{48F14953-6B7C-4877-989E-73190A7EED41}" destId="{765F2A28-62B3-4CEA-99D0-F432CF60A832}" srcOrd="0" destOrd="0" presId="urn:microsoft.com/office/officeart/2005/8/layout/default"/>
    <dgm:cxn modelId="{33BFF8FF-CCA9-4591-B16E-DC1F20236B70}" type="presOf" srcId="{565D89DA-E918-439D-8579-119A6D5693D9}" destId="{0717AD04-EA5E-4BE1-A06E-6E8BE0D8180F}" srcOrd="0" destOrd="0" presId="urn:microsoft.com/office/officeart/2005/8/layout/default"/>
    <dgm:cxn modelId="{AFEF5BBB-A3A4-4F54-A538-D6D605FF23B3}" srcId="{8A31CB81-8860-433C-998C-57388DD51445}" destId="{565D89DA-E918-439D-8579-119A6D5693D9}" srcOrd="3" destOrd="0" parTransId="{F64405A3-C32E-42B1-AB88-57174570EAF2}" sibTransId="{70D0208C-B21B-4C45-B434-109C5C776036}"/>
    <dgm:cxn modelId="{E02620EC-5862-4999-8FAE-0791005980E1}" type="presOf" srcId="{D48395C5-AEFB-48A6-915E-D5C1EE0FFCBB}" destId="{FC6D3FB3-68D7-4C01-ACBD-54AB5BAD3D2F}" srcOrd="0" destOrd="0" presId="urn:microsoft.com/office/officeart/2005/8/layout/default"/>
    <dgm:cxn modelId="{CBA9858A-CEEB-4E56-8E38-C8E96D7130DE}" type="presOf" srcId="{8A31CB81-8860-433C-998C-57388DD51445}" destId="{07EF3A67-5BEA-42AE-B320-325B0C727832}" srcOrd="0" destOrd="0" presId="urn:microsoft.com/office/officeart/2005/8/layout/default"/>
    <dgm:cxn modelId="{9F41F98E-1EC6-4F6E-8B88-ECA673BC58FC}" type="presParOf" srcId="{07EF3A67-5BEA-42AE-B320-325B0C727832}" destId="{68126C44-9118-4788-A4F7-1EB0730EBC94}" srcOrd="0" destOrd="0" presId="urn:microsoft.com/office/officeart/2005/8/layout/default"/>
    <dgm:cxn modelId="{F17F6A89-C88B-4ACF-8C98-E881B0BA2A58}" type="presParOf" srcId="{07EF3A67-5BEA-42AE-B320-325B0C727832}" destId="{A62F8B31-0D17-4B84-9511-0B57EF7770FC}" srcOrd="1" destOrd="0" presId="urn:microsoft.com/office/officeart/2005/8/layout/default"/>
    <dgm:cxn modelId="{8C73AA14-4AC7-4834-979A-3770F251C518}" type="presParOf" srcId="{07EF3A67-5BEA-42AE-B320-325B0C727832}" destId="{FC6D3FB3-68D7-4C01-ACBD-54AB5BAD3D2F}" srcOrd="2" destOrd="0" presId="urn:microsoft.com/office/officeart/2005/8/layout/default"/>
    <dgm:cxn modelId="{86430AC6-CE38-4C01-8E8E-8DA9B4FBE20A}" type="presParOf" srcId="{07EF3A67-5BEA-42AE-B320-325B0C727832}" destId="{591DCC56-56D5-441F-A87F-E29AA2425E09}" srcOrd="3" destOrd="0" presId="urn:microsoft.com/office/officeart/2005/8/layout/default"/>
    <dgm:cxn modelId="{81C3299F-52DE-4C55-AC5E-E5E2A82D7837}" type="presParOf" srcId="{07EF3A67-5BEA-42AE-B320-325B0C727832}" destId="{765F2A28-62B3-4CEA-99D0-F432CF60A832}" srcOrd="4" destOrd="0" presId="urn:microsoft.com/office/officeart/2005/8/layout/default"/>
    <dgm:cxn modelId="{A653246A-DFBC-48C1-BBE4-15F135F3FC38}" type="presParOf" srcId="{07EF3A67-5BEA-42AE-B320-325B0C727832}" destId="{C077F0B6-2682-4BDD-903B-6DDBF765BD3C}" srcOrd="5" destOrd="0" presId="urn:microsoft.com/office/officeart/2005/8/layout/default"/>
    <dgm:cxn modelId="{9EC582DD-6907-46AC-AEFD-A2AB16FBB985}" type="presParOf" srcId="{07EF3A67-5BEA-42AE-B320-325B0C727832}" destId="{0717AD04-EA5E-4BE1-A06E-6E8BE0D8180F}" srcOrd="6" destOrd="0" presId="urn:microsoft.com/office/officeart/2005/8/layout/default"/>
    <dgm:cxn modelId="{E89E89C3-1A0E-4E95-8CD7-35937EFD1AAC}" type="presParOf" srcId="{07EF3A67-5BEA-42AE-B320-325B0C727832}" destId="{A9D98262-F544-473F-A93D-0BD6D1156CE4}" srcOrd="7" destOrd="0" presId="urn:microsoft.com/office/officeart/2005/8/layout/default"/>
    <dgm:cxn modelId="{6727351B-6EC5-4232-84D3-B8A15D4ED7AF}" type="presParOf" srcId="{07EF3A67-5BEA-42AE-B320-325B0C727832}" destId="{FF354301-4947-4245-86C9-1CB1017C49BA}" srcOrd="8" destOrd="0" presId="urn:microsoft.com/office/officeart/2005/8/layout/default"/>
    <dgm:cxn modelId="{D50CE4C4-960C-41D8-9670-2DB6FA033EA8}" type="presParOf" srcId="{07EF3A67-5BEA-42AE-B320-325B0C727832}" destId="{2A991387-5153-49E3-8D8E-D79F0B6B87CD}" srcOrd="9" destOrd="0" presId="urn:microsoft.com/office/officeart/2005/8/layout/default"/>
    <dgm:cxn modelId="{E7EEB59B-2543-496A-9980-B3AFB4B23037}" type="presParOf" srcId="{07EF3A67-5BEA-42AE-B320-325B0C727832}" destId="{211EF598-9923-41AA-AE80-4B8EF7599B48}" srcOrd="10" destOrd="0" presId="urn:microsoft.com/office/officeart/2005/8/layout/default"/>
    <dgm:cxn modelId="{F0A1A5F3-6747-44D0-B7F9-C076953E7567}" type="presParOf" srcId="{07EF3A67-5BEA-42AE-B320-325B0C727832}" destId="{3B37F023-39DB-46C0-B24D-D5B3E92C128E}" srcOrd="11" destOrd="0" presId="urn:microsoft.com/office/officeart/2005/8/layout/default"/>
    <dgm:cxn modelId="{0113B80D-125B-4648-BCF1-3D592D96728C}" type="presParOf" srcId="{07EF3A67-5BEA-42AE-B320-325B0C727832}" destId="{64487425-FF44-4ADF-9EDC-D2731ED71E76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31CB81-8860-433C-998C-57388DD5144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8475E42A-3410-49A0-8FDA-B6BE95D3DA59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Tapton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67EF106-D67B-4FB7-A985-1410F7B1EFC1}" type="par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1CB0D39-8EEC-400D-94A5-A9560FC54340}" type="sibTrans" cxnId="{9CDC3FFF-3E29-4DA4-A692-EFFA0E10E337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8395C5-AEFB-48A6-915E-D5C1EE0FFCBB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King Edwards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DE71D4-B30E-40DA-AA37-F15150E59C20}" type="par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E26B04-34D1-409D-8CB7-31A491F3D2F9}" type="sibTrans" cxnId="{B3794F31-ACDC-47D3-95B5-CCA66B0DC081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93EE82-66A2-447B-BA1B-D935399894E5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King Ecgberts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8F00BF-0E35-41FD-820E-230D4EAA7DC9}" type="parTrans" cxnId="{6FEF1B20-4DBB-4384-B8CA-B8F62C4524C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4693D01-6CB0-42FE-AC25-FDA5896DF5B6}" type="sibTrans" cxnId="{6FEF1B20-4DBB-4384-B8CA-B8F62C4524CF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F14953-6B7C-4877-989E-73190A7EED41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Silverdale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A6D876-98EE-48EC-AA78-74145425DACE}" type="par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72C6CF-0157-4EB8-9D77-DEC1BDF2AC40}" type="sibTrans" cxnId="{CC9B834E-CD40-4399-AB3B-DA1F39EE2C6A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9DC20F-903A-4987-AAB3-1E53C8701B1F}">
      <dgm:prSet phldrT="[Text]"/>
      <dgm:spPr/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High Storrs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233920-C321-42BD-854A-3DD21FCF01C8}" type="parTrans" cxnId="{63883511-F8FE-40B4-804F-71ACEA4E6C78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AA71-4F75-4495-AAF8-F3402E9E5679}" type="sibTrans" cxnId="{63883511-F8FE-40B4-804F-71ACEA4E6C78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AC1899-FC2B-49F9-B3DD-84FB353CA4D3}">
      <dgm:prSet phldrT="[Text]"/>
      <dgm:spPr>
        <a:solidFill>
          <a:schemeClr val="accent5"/>
        </a:solidFill>
      </dgm:spPr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Notre Dame</a:t>
          </a:r>
          <a:endParaRPr lang="en-GB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0BEFD4-F7F4-41F5-A3FC-76CE0E3DD4DC}" type="parTrans" cxnId="{63147501-2A93-4AA3-8C63-A8AF681FC2C2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E674B2-E3CC-42EB-A822-B2C54BD41377}" type="sibTrans" cxnId="{63147501-2A93-4AA3-8C63-A8AF681FC2C2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9120F1-D457-467D-A041-8719D2E8D3EB}">
      <dgm:prSet phldrT="[Text]"/>
      <dgm:spPr>
        <a:solidFill>
          <a:schemeClr val="tx1"/>
        </a:solidFill>
      </dgm:spPr>
      <dgm:t>
        <a:bodyPr/>
        <a:lstStyle/>
        <a:p>
          <a:r>
            <a:rPr lang="en-GB" dirty="0" smtClean="0">
              <a:latin typeface="Arial" panose="020B0604020202020204" pitchFamily="34" charset="0"/>
              <a:cs typeface="Arial" panose="020B0604020202020204" pitchFamily="34" charset="0"/>
            </a:rPr>
            <a:t>All Saints</a:t>
          </a:r>
        </a:p>
      </dgm:t>
    </dgm:pt>
    <dgm:pt modelId="{99770879-85C5-4E3D-B860-72F4F28AA9AF}" type="parTrans" cxnId="{12E65F54-C7BD-4616-AA55-FF3E4FABFDA4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2DCF289-E2CB-4055-BC32-0CF0D9775034}" type="sibTrans" cxnId="{12E65F54-C7BD-4616-AA55-FF3E4FABFDA4}">
      <dgm:prSet/>
      <dgm:spPr/>
      <dgm:t>
        <a:bodyPr/>
        <a:lstStyle/>
        <a:p>
          <a:endParaRPr lang="en-GB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03B6CD-76E6-49B7-98C1-CC79D020B279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Meadowhead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D88273-0ABA-49B5-A37F-162CE139DFE3}" type="parTrans" cxnId="{66920C45-AAFC-4EE5-8E84-4F0D5C878BFB}">
      <dgm:prSet/>
      <dgm:spPr/>
      <dgm:t>
        <a:bodyPr/>
        <a:lstStyle/>
        <a:p>
          <a:endParaRPr lang="en-US"/>
        </a:p>
      </dgm:t>
    </dgm:pt>
    <dgm:pt modelId="{B6166472-95E1-4EA6-8F16-A3DBB2AB86B5}" type="sibTrans" cxnId="{66920C45-AAFC-4EE5-8E84-4F0D5C878BFB}">
      <dgm:prSet/>
      <dgm:spPr/>
      <dgm:t>
        <a:bodyPr/>
        <a:lstStyle/>
        <a:p>
          <a:endParaRPr lang="en-US"/>
        </a:p>
      </dgm:t>
    </dgm:pt>
    <dgm:pt modelId="{DAC0F067-23C5-4D1B-8CAF-0E1D873650EC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Sheffield UTCs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DB161C-0FD2-4520-BA71-24F3C6F3FC29}" type="parTrans" cxnId="{E1CD93DD-817B-4EBE-8471-5E6840248A9C}">
      <dgm:prSet/>
      <dgm:spPr/>
      <dgm:t>
        <a:bodyPr/>
        <a:lstStyle/>
        <a:p>
          <a:endParaRPr lang="en-US"/>
        </a:p>
      </dgm:t>
    </dgm:pt>
    <dgm:pt modelId="{9602C774-B856-4196-9BC1-3DF33B10B8B4}" type="sibTrans" cxnId="{E1CD93DD-817B-4EBE-8471-5E6840248A9C}">
      <dgm:prSet/>
      <dgm:spPr/>
      <dgm:t>
        <a:bodyPr/>
        <a:lstStyle/>
        <a:p>
          <a:endParaRPr lang="en-US"/>
        </a:p>
      </dgm:t>
    </dgm:pt>
    <dgm:pt modelId="{8DE31F6D-12B5-431D-A977-ABD0C9E56401}">
      <dgm:prSet phldrT="[Text]"/>
      <dgm:spPr>
        <a:solidFill>
          <a:schemeClr val="accent4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cs typeface="Arial" panose="020B0604020202020204" pitchFamily="34" charset="0"/>
            </a:rPr>
            <a:t>Chapeltown Academy</a:t>
          </a:r>
          <a:endParaRPr lang="en-GB" dirty="0" smtClean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FF8131-76F1-4472-AED0-29B179FADF4E}" type="parTrans" cxnId="{DEA2EDCE-46BD-4D05-B334-A013A9CEF4C7}">
      <dgm:prSet/>
      <dgm:spPr/>
      <dgm:t>
        <a:bodyPr/>
        <a:lstStyle/>
        <a:p>
          <a:endParaRPr lang="en-US"/>
        </a:p>
      </dgm:t>
    </dgm:pt>
    <dgm:pt modelId="{29E8881A-4F1D-465C-ABBE-295A7C00334A}" type="sibTrans" cxnId="{DEA2EDCE-46BD-4D05-B334-A013A9CEF4C7}">
      <dgm:prSet/>
      <dgm:spPr/>
      <dgm:t>
        <a:bodyPr/>
        <a:lstStyle/>
        <a:p>
          <a:endParaRPr lang="en-US"/>
        </a:p>
      </dgm:t>
    </dgm:pt>
    <dgm:pt modelId="{07EF3A67-5BEA-42AE-B320-325B0C727832}" type="pres">
      <dgm:prSet presAssocID="{8A31CB81-8860-433C-998C-57388DD5144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68126C44-9118-4788-A4F7-1EB0730EBC94}" type="pres">
      <dgm:prSet presAssocID="{8475E42A-3410-49A0-8FDA-B6BE95D3DA59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62F8B31-0D17-4B84-9511-0B57EF7770FC}" type="pres">
      <dgm:prSet presAssocID="{11CB0D39-8EEC-400D-94A5-A9560FC54340}" presName="sibTrans" presStyleCnt="0"/>
      <dgm:spPr/>
      <dgm:t>
        <a:bodyPr/>
        <a:lstStyle/>
        <a:p>
          <a:endParaRPr lang="en-US"/>
        </a:p>
      </dgm:t>
    </dgm:pt>
    <dgm:pt modelId="{FC6D3FB3-68D7-4C01-ACBD-54AB5BAD3D2F}" type="pres">
      <dgm:prSet presAssocID="{D48395C5-AEFB-48A6-915E-D5C1EE0FFCBB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91DCC56-56D5-441F-A87F-E29AA2425E09}" type="pres">
      <dgm:prSet presAssocID="{0CE26B04-34D1-409D-8CB7-31A491F3D2F9}" presName="sibTrans" presStyleCnt="0"/>
      <dgm:spPr/>
      <dgm:t>
        <a:bodyPr/>
        <a:lstStyle/>
        <a:p>
          <a:endParaRPr lang="en-US"/>
        </a:p>
      </dgm:t>
    </dgm:pt>
    <dgm:pt modelId="{3AD41D2C-872B-4935-A318-03B5D834420B}" type="pres">
      <dgm:prSet presAssocID="{7693EE82-66A2-447B-BA1B-D935399894E5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CFAA68B-4E45-41B0-9D7F-9AC741B9FE7F}" type="pres">
      <dgm:prSet presAssocID="{B4693D01-6CB0-42FE-AC25-FDA5896DF5B6}" presName="sibTrans" presStyleCnt="0"/>
      <dgm:spPr/>
      <dgm:t>
        <a:bodyPr/>
        <a:lstStyle/>
        <a:p>
          <a:endParaRPr lang="en-US"/>
        </a:p>
      </dgm:t>
    </dgm:pt>
    <dgm:pt modelId="{765F2A28-62B3-4CEA-99D0-F432CF60A832}" type="pres">
      <dgm:prSet presAssocID="{48F14953-6B7C-4877-989E-73190A7EED41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168D1E7-3609-44B6-B29A-DB5A0A8CC755}" type="pres">
      <dgm:prSet presAssocID="{D172C6CF-0157-4EB8-9D77-DEC1BDF2AC40}" presName="sibTrans" presStyleCnt="0"/>
      <dgm:spPr/>
      <dgm:t>
        <a:bodyPr/>
        <a:lstStyle/>
        <a:p>
          <a:endParaRPr lang="en-US"/>
        </a:p>
      </dgm:t>
    </dgm:pt>
    <dgm:pt modelId="{2C2024E7-1DFA-4355-AAE6-46D74A961381}" type="pres">
      <dgm:prSet presAssocID="{779DC20F-903A-4987-AAB3-1E53C8701B1F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A248F8F1-36DC-463C-8264-19E60EA2CC81}" type="pres">
      <dgm:prSet presAssocID="{9738AA71-4F75-4495-AAF8-F3402E9E5679}" presName="sibTrans" presStyleCnt="0"/>
      <dgm:spPr/>
      <dgm:t>
        <a:bodyPr/>
        <a:lstStyle/>
        <a:p>
          <a:endParaRPr lang="en-US"/>
        </a:p>
      </dgm:t>
    </dgm:pt>
    <dgm:pt modelId="{3CE0B89E-3784-4F75-A6D1-155F445F6A9B}" type="pres">
      <dgm:prSet presAssocID="{E5AC1899-FC2B-49F9-B3DD-84FB353CA4D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7F10A4E-19A3-4EFD-B619-CFBB25EF599E}" type="pres">
      <dgm:prSet presAssocID="{AEE674B2-E3CC-42EB-A822-B2C54BD41377}" presName="sibTrans" presStyleCnt="0"/>
      <dgm:spPr/>
      <dgm:t>
        <a:bodyPr/>
        <a:lstStyle/>
        <a:p>
          <a:endParaRPr lang="en-US"/>
        </a:p>
      </dgm:t>
    </dgm:pt>
    <dgm:pt modelId="{B2186BE5-EB5C-4BA8-823C-D620DB75D453}" type="pres">
      <dgm:prSet presAssocID="{719120F1-D457-467D-A041-8719D2E8D3EB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0AB2F28-F7AB-47ED-8B49-A5C0172C4A71}" type="pres">
      <dgm:prSet presAssocID="{32DCF289-E2CB-4055-BC32-0CF0D9775034}" presName="sibTrans" presStyleCnt="0"/>
      <dgm:spPr/>
    </dgm:pt>
    <dgm:pt modelId="{926F5611-FF37-49C5-9D79-7862E4E647F2}" type="pres">
      <dgm:prSet presAssocID="{0D03B6CD-76E6-49B7-98C1-CC79D020B279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ED3C67-5147-45D1-85F7-0A7A85C461A5}" type="pres">
      <dgm:prSet presAssocID="{B6166472-95E1-4EA6-8F16-A3DBB2AB86B5}" presName="sibTrans" presStyleCnt="0"/>
      <dgm:spPr/>
    </dgm:pt>
    <dgm:pt modelId="{76458F9B-B018-4B97-92C9-663B7D01D33C}" type="pres">
      <dgm:prSet presAssocID="{DAC0F067-23C5-4D1B-8CAF-0E1D873650EC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F338822-BCC5-411B-8663-ABCDC8F75C56}" type="pres">
      <dgm:prSet presAssocID="{9602C774-B856-4196-9BC1-3DF33B10B8B4}" presName="sibTrans" presStyleCnt="0"/>
      <dgm:spPr/>
    </dgm:pt>
    <dgm:pt modelId="{AAE8DD86-176F-442A-9FA7-39313AC93519}" type="pres">
      <dgm:prSet presAssocID="{8DE31F6D-12B5-431D-A977-ABD0C9E56401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583F49-472A-4ACF-B578-2A14135D38D7}" type="presOf" srcId="{48F14953-6B7C-4877-989E-73190A7EED41}" destId="{765F2A28-62B3-4CEA-99D0-F432CF60A832}" srcOrd="0" destOrd="0" presId="urn:microsoft.com/office/officeart/2005/8/layout/default"/>
    <dgm:cxn modelId="{3A3F7DEB-077F-484A-A694-7C6297F4CBC4}" type="presOf" srcId="{DAC0F067-23C5-4D1B-8CAF-0E1D873650EC}" destId="{76458F9B-B018-4B97-92C9-663B7D01D33C}" srcOrd="0" destOrd="0" presId="urn:microsoft.com/office/officeart/2005/8/layout/default"/>
    <dgm:cxn modelId="{12E65F54-C7BD-4616-AA55-FF3E4FABFDA4}" srcId="{8A31CB81-8860-433C-998C-57388DD51445}" destId="{719120F1-D457-467D-A041-8719D2E8D3EB}" srcOrd="6" destOrd="0" parTransId="{99770879-85C5-4E3D-B860-72F4F28AA9AF}" sibTransId="{32DCF289-E2CB-4055-BC32-0CF0D9775034}"/>
    <dgm:cxn modelId="{EB65E365-4B50-482C-8C98-E357C5F38A4C}" type="presOf" srcId="{8DE31F6D-12B5-431D-A977-ABD0C9E56401}" destId="{AAE8DD86-176F-442A-9FA7-39313AC93519}" srcOrd="0" destOrd="0" presId="urn:microsoft.com/office/officeart/2005/8/layout/default"/>
    <dgm:cxn modelId="{3698606F-5009-4C7A-B1A0-0CF118674CCE}" type="presOf" srcId="{0D03B6CD-76E6-49B7-98C1-CC79D020B279}" destId="{926F5611-FF37-49C5-9D79-7862E4E647F2}" srcOrd="0" destOrd="0" presId="urn:microsoft.com/office/officeart/2005/8/layout/default"/>
    <dgm:cxn modelId="{E02620EC-5862-4999-8FAE-0791005980E1}" type="presOf" srcId="{D48395C5-AEFB-48A6-915E-D5C1EE0FFCBB}" destId="{FC6D3FB3-68D7-4C01-ACBD-54AB5BAD3D2F}" srcOrd="0" destOrd="0" presId="urn:microsoft.com/office/officeart/2005/8/layout/default"/>
    <dgm:cxn modelId="{FAA40C44-1895-4B6D-8717-11B92218F3E3}" type="presOf" srcId="{7693EE82-66A2-447B-BA1B-D935399894E5}" destId="{3AD41D2C-872B-4935-A318-03B5D834420B}" srcOrd="0" destOrd="0" presId="urn:microsoft.com/office/officeart/2005/8/layout/default"/>
    <dgm:cxn modelId="{478F2D98-CD90-485C-99E0-6B94B9B07C80}" type="presOf" srcId="{779DC20F-903A-4987-AAB3-1E53C8701B1F}" destId="{2C2024E7-1DFA-4355-AAE6-46D74A961381}" srcOrd="0" destOrd="0" presId="urn:microsoft.com/office/officeart/2005/8/layout/default"/>
    <dgm:cxn modelId="{CBA9858A-CEEB-4E56-8E38-C8E96D7130DE}" type="presOf" srcId="{8A31CB81-8860-433C-998C-57388DD51445}" destId="{07EF3A67-5BEA-42AE-B320-325B0C727832}" srcOrd="0" destOrd="0" presId="urn:microsoft.com/office/officeart/2005/8/layout/default"/>
    <dgm:cxn modelId="{9CDC3FFF-3E29-4DA4-A692-EFFA0E10E337}" srcId="{8A31CB81-8860-433C-998C-57388DD51445}" destId="{8475E42A-3410-49A0-8FDA-B6BE95D3DA59}" srcOrd="0" destOrd="0" parTransId="{B67EF106-D67B-4FB7-A985-1410F7B1EFC1}" sibTransId="{11CB0D39-8EEC-400D-94A5-A9560FC54340}"/>
    <dgm:cxn modelId="{9D3D0030-3DC8-4635-B22D-0A8BD64AD26E}" type="presOf" srcId="{E5AC1899-FC2B-49F9-B3DD-84FB353CA4D3}" destId="{3CE0B89E-3784-4F75-A6D1-155F445F6A9B}" srcOrd="0" destOrd="0" presId="urn:microsoft.com/office/officeart/2005/8/layout/default"/>
    <dgm:cxn modelId="{F591FBA3-09B4-49A9-BEB9-56213F341F49}" type="presOf" srcId="{719120F1-D457-467D-A041-8719D2E8D3EB}" destId="{B2186BE5-EB5C-4BA8-823C-D620DB75D453}" srcOrd="0" destOrd="0" presId="urn:microsoft.com/office/officeart/2005/8/layout/default"/>
    <dgm:cxn modelId="{6FEF1B20-4DBB-4384-B8CA-B8F62C4524CF}" srcId="{8A31CB81-8860-433C-998C-57388DD51445}" destId="{7693EE82-66A2-447B-BA1B-D935399894E5}" srcOrd="2" destOrd="0" parTransId="{FF8F00BF-0E35-41FD-820E-230D4EAA7DC9}" sibTransId="{B4693D01-6CB0-42FE-AC25-FDA5896DF5B6}"/>
    <dgm:cxn modelId="{63147501-2A93-4AA3-8C63-A8AF681FC2C2}" srcId="{8A31CB81-8860-433C-998C-57388DD51445}" destId="{E5AC1899-FC2B-49F9-B3DD-84FB353CA4D3}" srcOrd="5" destOrd="0" parTransId="{900BEFD4-F7F4-41F5-A3FC-76CE0E3DD4DC}" sibTransId="{AEE674B2-E3CC-42EB-A822-B2C54BD41377}"/>
    <dgm:cxn modelId="{E1CD93DD-817B-4EBE-8471-5E6840248A9C}" srcId="{8A31CB81-8860-433C-998C-57388DD51445}" destId="{DAC0F067-23C5-4D1B-8CAF-0E1D873650EC}" srcOrd="8" destOrd="0" parTransId="{6DDB161C-0FD2-4520-BA71-24F3C6F3FC29}" sibTransId="{9602C774-B856-4196-9BC1-3DF33B10B8B4}"/>
    <dgm:cxn modelId="{CC9B834E-CD40-4399-AB3B-DA1F39EE2C6A}" srcId="{8A31CB81-8860-433C-998C-57388DD51445}" destId="{48F14953-6B7C-4877-989E-73190A7EED41}" srcOrd="3" destOrd="0" parTransId="{BAA6D876-98EE-48EC-AA78-74145425DACE}" sibTransId="{D172C6CF-0157-4EB8-9D77-DEC1BDF2AC40}"/>
    <dgm:cxn modelId="{DEA2EDCE-46BD-4D05-B334-A013A9CEF4C7}" srcId="{8A31CB81-8860-433C-998C-57388DD51445}" destId="{8DE31F6D-12B5-431D-A977-ABD0C9E56401}" srcOrd="9" destOrd="0" parTransId="{00FF8131-76F1-4472-AED0-29B179FADF4E}" sibTransId="{29E8881A-4F1D-465C-ABBE-295A7C00334A}"/>
    <dgm:cxn modelId="{66920C45-AAFC-4EE5-8E84-4F0D5C878BFB}" srcId="{8A31CB81-8860-433C-998C-57388DD51445}" destId="{0D03B6CD-76E6-49B7-98C1-CC79D020B279}" srcOrd="7" destOrd="0" parTransId="{82D88273-0ABA-49B5-A37F-162CE139DFE3}" sibTransId="{B6166472-95E1-4EA6-8F16-A3DBB2AB86B5}"/>
    <dgm:cxn modelId="{B3794F31-ACDC-47D3-95B5-CCA66B0DC081}" srcId="{8A31CB81-8860-433C-998C-57388DD51445}" destId="{D48395C5-AEFB-48A6-915E-D5C1EE0FFCBB}" srcOrd="1" destOrd="0" parTransId="{89DE71D4-B30E-40DA-AA37-F15150E59C20}" sibTransId="{0CE26B04-34D1-409D-8CB7-31A491F3D2F9}"/>
    <dgm:cxn modelId="{63883511-F8FE-40B4-804F-71ACEA4E6C78}" srcId="{8A31CB81-8860-433C-998C-57388DD51445}" destId="{779DC20F-903A-4987-AAB3-1E53C8701B1F}" srcOrd="4" destOrd="0" parTransId="{D8233920-C321-42BD-854A-3DD21FCF01C8}" sibTransId="{9738AA71-4F75-4495-AAF8-F3402E9E5679}"/>
    <dgm:cxn modelId="{E428FCF3-79E1-44A5-AB7D-DCA595294195}" type="presOf" srcId="{8475E42A-3410-49A0-8FDA-B6BE95D3DA59}" destId="{68126C44-9118-4788-A4F7-1EB0730EBC94}" srcOrd="0" destOrd="0" presId="urn:microsoft.com/office/officeart/2005/8/layout/default"/>
    <dgm:cxn modelId="{9F41F98E-1EC6-4F6E-8B88-ECA673BC58FC}" type="presParOf" srcId="{07EF3A67-5BEA-42AE-B320-325B0C727832}" destId="{68126C44-9118-4788-A4F7-1EB0730EBC94}" srcOrd="0" destOrd="0" presId="urn:microsoft.com/office/officeart/2005/8/layout/default"/>
    <dgm:cxn modelId="{F17F6A89-C88B-4ACF-8C98-E881B0BA2A58}" type="presParOf" srcId="{07EF3A67-5BEA-42AE-B320-325B0C727832}" destId="{A62F8B31-0D17-4B84-9511-0B57EF7770FC}" srcOrd="1" destOrd="0" presId="urn:microsoft.com/office/officeart/2005/8/layout/default"/>
    <dgm:cxn modelId="{8C73AA14-4AC7-4834-979A-3770F251C518}" type="presParOf" srcId="{07EF3A67-5BEA-42AE-B320-325B0C727832}" destId="{FC6D3FB3-68D7-4C01-ACBD-54AB5BAD3D2F}" srcOrd="2" destOrd="0" presId="urn:microsoft.com/office/officeart/2005/8/layout/default"/>
    <dgm:cxn modelId="{86430AC6-CE38-4C01-8E8E-8DA9B4FBE20A}" type="presParOf" srcId="{07EF3A67-5BEA-42AE-B320-325B0C727832}" destId="{591DCC56-56D5-441F-A87F-E29AA2425E09}" srcOrd="3" destOrd="0" presId="urn:microsoft.com/office/officeart/2005/8/layout/default"/>
    <dgm:cxn modelId="{C87DFC0A-4795-4C8B-86AA-F21E75EF86FC}" type="presParOf" srcId="{07EF3A67-5BEA-42AE-B320-325B0C727832}" destId="{3AD41D2C-872B-4935-A318-03B5D834420B}" srcOrd="4" destOrd="0" presId="urn:microsoft.com/office/officeart/2005/8/layout/default"/>
    <dgm:cxn modelId="{8BBE74CB-CE0A-4D78-8B6E-756252EC3F48}" type="presParOf" srcId="{07EF3A67-5BEA-42AE-B320-325B0C727832}" destId="{8CFAA68B-4E45-41B0-9D7F-9AC741B9FE7F}" srcOrd="5" destOrd="0" presId="urn:microsoft.com/office/officeart/2005/8/layout/default"/>
    <dgm:cxn modelId="{81C3299F-52DE-4C55-AC5E-E5E2A82D7837}" type="presParOf" srcId="{07EF3A67-5BEA-42AE-B320-325B0C727832}" destId="{765F2A28-62B3-4CEA-99D0-F432CF60A832}" srcOrd="6" destOrd="0" presId="urn:microsoft.com/office/officeart/2005/8/layout/default"/>
    <dgm:cxn modelId="{4CFC62F1-4C9A-4A48-B9BD-41576C1D9EEF}" type="presParOf" srcId="{07EF3A67-5BEA-42AE-B320-325B0C727832}" destId="{F168D1E7-3609-44B6-B29A-DB5A0A8CC755}" srcOrd="7" destOrd="0" presId="urn:microsoft.com/office/officeart/2005/8/layout/default"/>
    <dgm:cxn modelId="{A0C0C104-3BB0-445F-94E2-E5B7913174B6}" type="presParOf" srcId="{07EF3A67-5BEA-42AE-B320-325B0C727832}" destId="{2C2024E7-1DFA-4355-AAE6-46D74A961381}" srcOrd="8" destOrd="0" presId="urn:microsoft.com/office/officeart/2005/8/layout/default"/>
    <dgm:cxn modelId="{E0A685BE-711F-4D77-819B-3CDF64B3CD0A}" type="presParOf" srcId="{07EF3A67-5BEA-42AE-B320-325B0C727832}" destId="{A248F8F1-36DC-463C-8264-19E60EA2CC81}" srcOrd="9" destOrd="0" presId="urn:microsoft.com/office/officeart/2005/8/layout/default"/>
    <dgm:cxn modelId="{8BF8D4D5-D7F8-4C4E-89CE-64411157C47D}" type="presParOf" srcId="{07EF3A67-5BEA-42AE-B320-325B0C727832}" destId="{3CE0B89E-3784-4F75-A6D1-155F445F6A9B}" srcOrd="10" destOrd="0" presId="urn:microsoft.com/office/officeart/2005/8/layout/default"/>
    <dgm:cxn modelId="{54AA2663-8AB2-411C-91E3-54AFB9F48A9A}" type="presParOf" srcId="{07EF3A67-5BEA-42AE-B320-325B0C727832}" destId="{C7F10A4E-19A3-4EFD-B619-CFBB25EF599E}" srcOrd="11" destOrd="0" presId="urn:microsoft.com/office/officeart/2005/8/layout/default"/>
    <dgm:cxn modelId="{57EABBA9-11E8-4CB9-B1C8-47945576AFA6}" type="presParOf" srcId="{07EF3A67-5BEA-42AE-B320-325B0C727832}" destId="{B2186BE5-EB5C-4BA8-823C-D620DB75D453}" srcOrd="12" destOrd="0" presId="urn:microsoft.com/office/officeart/2005/8/layout/default"/>
    <dgm:cxn modelId="{B19B49CD-E535-4214-BBA8-627275BA7C81}" type="presParOf" srcId="{07EF3A67-5BEA-42AE-B320-325B0C727832}" destId="{D0AB2F28-F7AB-47ED-8B49-A5C0172C4A71}" srcOrd="13" destOrd="0" presId="urn:microsoft.com/office/officeart/2005/8/layout/default"/>
    <dgm:cxn modelId="{B03918B0-ED46-4C68-8C15-684B2C281673}" type="presParOf" srcId="{07EF3A67-5BEA-42AE-B320-325B0C727832}" destId="{926F5611-FF37-49C5-9D79-7862E4E647F2}" srcOrd="14" destOrd="0" presId="urn:microsoft.com/office/officeart/2005/8/layout/default"/>
    <dgm:cxn modelId="{6B294E4D-3111-49D6-A51B-A7EF4434EE69}" type="presParOf" srcId="{07EF3A67-5BEA-42AE-B320-325B0C727832}" destId="{37ED3C67-5147-45D1-85F7-0A7A85C461A5}" srcOrd="15" destOrd="0" presId="urn:microsoft.com/office/officeart/2005/8/layout/default"/>
    <dgm:cxn modelId="{D496766D-DC2C-403B-9C1B-7CB1F373A675}" type="presParOf" srcId="{07EF3A67-5BEA-42AE-B320-325B0C727832}" destId="{76458F9B-B018-4B97-92C9-663B7D01D33C}" srcOrd="16" destOrd="0" presId="urn:microsoft.com/office/officeart/2005/8/layout/default"/>
    <dgm:cxn modelId="{6607934A-AD2C-4089-BA14-004D0188110A}" type="presParOf" srcId="{07EF3A67-5BEA-42AE-B320-325B0C727832}" destId="{FF338822-BCC5-411B-8663-ABCDC8F75C56}" srcOrd="17" destOrd="0" presId="urn:microsoft.com/office/officeart/2005/8/layout/default"/>
    <dgm:cxn modelId="{D47E7AA4-7AA3-48F3-AAF9-86899B54C6A4}" type="presParOf" srcId="{07EF3A67-5BEA-42AE-B320-325B0C727832}" destId="{AAE8DD86-176F-442A-9FA7-39313AC93519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26C44-9118-4788-A4F7-1EB0730EBC94}">
      <dsp:nvSpPr>
        <dsp:cNvPr id="0" name=""/>
        <dsp:cNvSpPr/>
      </dsp:nvSpPr>
      <dsp:spPr>
        <a:xfrm>
          <a:off x="2793" y="418867"/>
          <a:ext cx="2216348" cy="13298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Delta Collegiate 6</a:t>
          </a:r>
          <a:r>
            <a:rPr lang="en-GB" sz="2800" kern="1200" baseline="30000" dirty="0" smtClean="0">
              <a:latin typeface="Arial" panose="020B0604020202020204" pitchFamily="34" charset="0"/>
              <a:cs typeface="Arial" panose="020B0604020202020204" pitchFamily="34" charset="0"/>
            </a:rPr>
            <a:t>th</a:t>
          </a: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 form</a:t>
          </a:r>
          <a:endParaRPr lang="en-GB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93" y="418867"/>
        <a:ext cx="2216348" cy="1329809"/>
      </dsp:txXfrm>
    </dsp:sp>
    <dsp:sp modelId="{FC6D3FB3-68D7-4C01-ACBD-54AB5BAD3D2F}">
      <dsp:nvSpPr>
        <dsp:cNvPr id="0" name=""/>
        <dsp:cNvSpPr/>
      </dsp:nvSpPr>
      <dsp:spPr>
        <a:xfrm>
          <a:off x="2440777" y="418867"/>
          <a:ext cx="2216348" cy="13298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Outwood Danum</a:t>
          </a:r>
          <a:endParaRPr lang="en-GB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40777" y="418867"/>
        <a:ext cx="2216348" cy="1329809"/>
      </dsp:txXfrm>
    </dsp:sp>
    <dsp:sp modelId="{3AD41D2C-872B-4935-A318-03B5D834420B}">
      <dsp:nvSpPr>
        <dsp:cNvPr id="0" name=""/>
        <dsp:cNvSpPr/>
      </dsp:nvSpPr>
      <dsp:spPr>
        <a:xfrm>
          <a:off x="4878760" y="418867"/>
          <a:ext cx="2216348" cy="132980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Outwood Adwick</a:t>
          </a:r>
          <a:endParaRPr lang="en-GB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78760" y="418867"/>
        <a:ext cx="2216348" cy="1329809"/>
      </dsp:txXfrm>
    </dsp:sp>
    <dsp:sp modelId="{765F2A28-62B3-4CEA-99D0-F432CF60A832}">
      <dsp:nvSpPr>
        <dsp:cNvPr id="0" name=""/>
        <dsp:cNvSpPr/>
      </dsp:nvSpPr>
      <dsp:spPr>
        <a:xfrm>
          <a:off x="7316743" y="418867"/>
          <a:ext cx="2216348" cy="13298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smtClean="0">
              <a:latin typeface="Arial" panose="020B0604020202020204" pitchFamily="34" charset="0"/>
              <a:cs typeface="Arial" panose="020B0604020202020204" pitchFamily="34" charset="0"/>
            </a:rPr>
            <a:t>Hall Cross Academy  </a:t>
          </a:r>
          <a:endParaRPr lang="en-GB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16743" y="418867"/>
        <a:ext cx="2216348" cy="13298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26C44-9118-4788-A4F7-1EB0730EBC94}">
      <dsp:nvSpPr>
        <dsp:cNvPr id="0" name=""/>
        <dsp:cNvSpPr/>
      </dsp:nvSpPr>
      <dsp:spPr>
        <a:xfrm>
          <a:off x="221072" y="180"/>
          <a:ext cx="1725957" cy="10355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Swinton</a:t>
          </a:r>
          <a:endParaRPr lang="en-GB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1072" y="180"/>
        <a:ext cx="1725957" cy="1035574"/>
      </dsp:txXfrm>
    </dsp:sp>
    <dsp:sp modelId="{FC6D3FB3-68D7-4C01-ACBD-54AB5BAD3D2F}">
      <dsp:nvSpPr>
        <dsp:cNvPr id="0" name=""/>
        <dsp:cNvSpPr/>
      </dsp:nvSpPr>
      <dsp:spPr>
        <a:xfrm>
          <a:off x="2119625" y="180"/>
          <a:ext cx="1725957" cy="103557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Wath</a:t>
          </a:r>
          <a:endParaRPr lang="en-GB" sz="2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19625" y="180"/>
        <a:ext cx="1725957" cy="1035574"/>
      </dsp:txXfrm>
    </dsp:sp>
    <dsp:sp modelId="{765F2A28-62B3-4CEA-99D0-F432CF60A832}">
      <dsp:nvSpPr>
        <dsp:cNvPr id="0" name=""/>
        <dsp:cNvSpPr/>
      </dsp:nvSpPr>
      <dsp:spPr>
        <a:xfrm>
          <a:off x="3997742" y="6217"/>
          <a:ext cx="1725957" cy="103557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Wickersley </a:t>
          </a:r>
        </a:p>
      </dsp:txBody>
      <dsp:txXfrm>
        <a:off x="3997742" y="6217"/>
        <a:ext cx="1725957" cy="1035574"/>
      </dsp:txXfrm>
    </dsp:sp>
    <dsp:sp modelId="{0717AD04-EA5E-4BE1-A06E-6E8BE0D8180F}">
      <dsp:nvSpPr>
        <dsp:cNvPr id="0" name=""/>
        <dsp:cNvSpPr/>
      </dsp:nvSpPr>
      <dsp:spPr>
        <a:xfrm>
          <a:off x="5916730" y="180"/>
          <a:ext cx="1725957" cy="103557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Maltby </a:t>
          </a:r>
        </a:p>
      </dsp:txBody>
      <dsp:txXfrm>
        <a:off x="5916730" y="180"/>
        <a:ext cx="1725957" cy="1035574"/>
      </dsp:txXfrm>
    </dsp:sp>
    <dsp:sp modelId="{FF354301-4947-4245-86C9-1CB1017C49BA}">
      <dsp:nvSpPr>
        <dsp:cNvPr id="0" name=""/>
        <dsp:cNvSpPr/>
      </dsp:nvSpPr>
      <dsp:spPr>
        <a:xfrm>
          <a:off x="1170348" y="1208350"/>
          <a:ext cx="1725957" cy="103557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Wales</a:t>
          </a:r>
          <a:endParaRPr lang="en-GB" sz="25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70348" y="1208350"/>
        <a:ext cx="1725957" cy="1035574"/>
      </dsp:txXfrm>
    </dsp:sp>
    <dsp:sp modelId="{211EF598-9923-41AA-AE80-4B8EF7599B48}">
      <dsp:nvSpPr>
        <dsp:cNvPr id="0" name=""/>
        <dsp:cNvSpPr/>
      </dsp:nvSpPr>
      <dsp:spPr>
        <a:xfrm>
          <a:off x="3068901" y="1208350"/>
          <a:ext cx="1725957" cy="10355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Dinnington</a:t>
          </a:r>
          <a:endParaRPr lang="en-GB" sz="25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68901" y="1208350"/>
        <a:ext cx="1725957" cy="1035574"/>
      </dsp:txXfrm>
    </dsp:sp>
    <dsp:sp modelId="{64487425-FF44-4ADF-9EDC-D2731ED71E76}">
      <dsp:nvSpPr>
        <dsp:cNvPr id="0" name=""/>
        <dsp:cNvSpPr/>
      </dsp:nvSpPr>
      <dsp:spPr>
        <a:xfrm>
          <a:off x="4967454" y="1208350"/>
          <a:ext cx="1725957" cy="103557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latin typeface="Arial" panose="020B0604020202020204" pitchFamily="34" charset="0"/>
              <a:cs typeface="Arial" panose="020B0604020202020204" pitchFamily="34" charset="0"/>
            </a:rPr>
            <a:t>Brinsworth</a:t>
          </a:r>
          <a:endParaRPr lang="en-GB" sz="25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67454" y="1208350"/>
        <a:ext cx="1725957" cy="103557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126C44-9118-4788-A4F7-1EB0730EBC94}">
      <dsp:nvSpPr>
        <dsp:cNvPr id="0" name=""/>
        <dsp:cNvSpPr/>
      </dsp:nvSpPr>
      <dsp:spPr>
        <a:xfrm>
          <a:off x="589634" y="357"/>
          <a:ext cx="1552897" cy="93173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Tapton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9634" y="357"/>
        <a:ext cx="1552897" cy="931738"/>
      </dsp:txXfrm>
    </dsp:sp>
    <dsp:sp modelId="{FC6D3FB3-68D7-4C01-ACBD-54AB5BAD3D2F}">
      <dsp:nvSpPr>
        <dsp:cNvPr id="0" name=""/>
        <dsp:cNvSpPr/>
      </dsp:nvSpPr>
      <dsp:spPr>
        <a:xfrm>
          <a:off x="2297821" y="357"/>
          <a:ext cx="1552897" cy="93173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King Edwards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97821" y="357"/>
        <a:ext cx="1552897" cy="931738"/>
      </dsp:txXfrm>
    </dsp:sp>
    <dsp:sp modelId="{3AD41D2C-872B-4935-A318-03B5D834420B}">
      <dsp:nvSpPr>
        <dsp:cNvPr id="0" name=""/>
        <dsp:cNvSpPr/>
      </dsp:nvSpPr>
      <dsp:spPr>
        <a:xfrm>
          <a:off x="4006008" y="357"/>
          <a:ext cx="1552897" cy="93173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King Ecgberts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6008" y="357"/>
        <a:ext cx="1552897" cy="931738"/>
      </dsp:txXfrm>
    </dsp:sp>
    <dsp:sp modelId="{765F2A28-62B3-4CEA-99D0-F432CF60A832}">
      <dsp:nvSpPr>
        <dsp:cNvPr id="0" name=""/>
        <dsp:cNvSpPr/>
      </dsp:nvSpPr>
      <dsp:spPr>
        <a:xfrm>
          <a:off x="5714196" y="357"/>
          <a:ext cx="1552897" cy="93173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Silverdale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14196" y="357"/>
        <a:ext cx="1552897" cy="931738"/>
      </dsp:txXfrm>
    </dsp:sp>
    <dsp:sp modelId="{2C2024E7-1DFA-4355-AAE6-46D74A961381}">
      <dsp:nvSpPr>
        <dsp:cNvPr id="0" name=""/>
        <dsp:cNvSpPr/>
      </dsp:nvSpPr>
      <dsp:spPr>
        <a:xfrm>
          <a:off x="7422383" y="357"/>
          <a:ext cx="1552897" cy="93173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High Storrs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22383" y="357"/>
        <a:ext cx="1552897" cy="931738"/>
      </dsp:txXfrm>
    </dsp:sp>
    <dsp:sp modelId="{3CE0B89E-3784-4F75-A6D1-155F445F6A9B}">
      <dsp:nvSpPr>
        <dsp:cNvPr id="0" name=""/>
        <dsp:cNvSpPr/>
      </dsp:nvSpPr>
      <dsp:spPr>
        <a:xfrm>
          <a:off x="589634" y="1087385"/>
          <a:ext cx="1552897" cy="931738"/>
        </a:xfrm>
        <a:prstGeom prst="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Notre Dame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89634" y="1087385"/>
        <a:ext cx="1552897" cy="931738"/>
      </dsp:txXfrm>
    </dsp:sp>
    <dsp:sp modelId="{B2186BE5-EB5C-4BA8-823C-D620DB75D453}">
      <dsp:nvSpPr>
        <dsp:cNvPr id="0" name=""/>
        <dsp:cNvSpPr/>
      </dsp:nvSpPr>
      <dsp:spPr>
        <a:xfrm>
          <a:off x="2297821" y="1087385"/>
          <a:ext cx="1552897" cy="931738"/>
        </a:xfrm>
        <a:prstGeom prst="rect">
          <a:avLst/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All Saints</a:t>
          </a:r>
        </a:p>
      </dsp:txBody>
      <dsp:txXfrm>
        <a:off x="2297821" y="1087385"/>
        <a:ext cx="1552897" cy="931738"/>
      </dsp:txXfrm>
    </dsp:sp>
    <dsp:sp modelId="{926F5611-FF37-49C5-9D79-7862E4E647F2}">
      <dsp:nvSpPr>
        <dsp:cNvPr id="0" name=""/>
        <dsp:cNvSpPr/>
      </dsp:nvSpPr>
      <dsp:spPr>
        <a:xfrm>
          <a:off x="4006008" y="1087385"/>
          <a:ext cx="1552897" cy="931738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Meadowhead</a:t>
          </a:r>
          <a:endParaRPr lang="en-GB" sz="18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006008" y="1087385"/>
        <a:ext cx="1552897" cy="931738"/>
      </dsp:txXfrm>
    </dsp:sp>
    <dsp:sp modelId="{76458F9B-B018-4B97-92C9-663B7D01D33C}">
      <dsp:nvSpPr>
        <dsp:cNvPr id="0" name=""/>
        <dsp:cNvSpPr/>
      </dsp:nvSpPr>
      <dsp:spPr>
        <a:xfrm>
          <a:off x="5714196" y="1087385"/>
          <a:ext cx="1552897" cy="931738"/>
        </a:xfrm>
        <a:prstGeom prst="rect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Sheffield UTCs</a:t>
          </a:r>
          <a:endParaRPr lang="en-GB" sz="18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14196" y="1087385"/>
        <a:ext cx="1552897" cy="931738"/>
      </dsp:txXfrm>
    </dsp:sp>
    <dsp:sp modelId="{AAE8DD86-176F-442A-9FA7-39313AC93519}">
      <dsp:nvSpPr>
        <dsp:cNvPr id="0" name=""/>
        <dsp:cNvSpPr/>
      </dsp:nvSpPr>
      <dsp:spPr>
        <a:xfrm>
          <a:off x="7422383" y="1087385"/>
          <a:ext cx="1552897" cy="931738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latin typeface="Arial" panose="020B0604020202020204" pitchFamily="34" charset="0"/>
              <a:cs typeface="Arial" panose="020B0604020202020204" pitchFamily="34" charset="0"/>
            </a:rPr>
            <a:t>Chapeltown Academy</a:t>
          </a:r>
          <a:endParaRPr lang="en-GB" sz="18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22383" y="1087385"/>
        <a:ext cx="1552897" cy="931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5D8A7-1323-F64B-BAE0-EABBA4D89DB5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DF47E-12AA-B542-95EF-52A7AE2A782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5444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Vocational</a:t>
            </a:r>
            <a:r>
              <a:rPr lang="en-US" baseline="0" dirty="0" smtClean="0"/>
              <a:t> qualifications are called ‘Applied General’ qualifications on the UCAS quiz.</a:t>
            </a:r>
          </a:p>
          <a:p>
            <a:r>
              <a:rPr lang="en-US" baseline="0" dirty="0" smtClean="0"/>
              <a:t>A levels are ‘academic’ qualifications on the </a:t>
            </a:r>
            <a:r>
              <a:rPr lang="en-US" baseline="0" smtClean="0"/>
              <a:t>UCAS quiz.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123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Lots of subjects</a:t>
            </a:r>
            <a:r>
              <a:rPr lang="en-US" baseline="0" dirty="0" smtClean="0"/>
              <a:t> available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8596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Mention T levels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1DF47E-12AA-B542-95EF-52A7AE2A7823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722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194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686200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51610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86035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573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87161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418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6154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2414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7886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4236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9822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959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8121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5495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846573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6135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4762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129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080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81501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4479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45019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88465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450283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04002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2102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20124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1613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23657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517222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2156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079627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5642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0218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826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54990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21663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5071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610689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7254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48970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62815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46485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364846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87382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47879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345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727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854043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3692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5808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460393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592134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056822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063676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93160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034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5270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938147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9794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69447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7603888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81012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74604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80179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9439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9775477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55065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808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4966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74343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69364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24496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49163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547299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514580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617681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79419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44021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318069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61231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73610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815413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9540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94459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49893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723548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71045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150692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602707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20346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8253980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05990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205926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4713352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>
                <a:solidFill>
                  <a:srgbClr val="000000"/>
                </a:solidFill>
              </a:rPr>
              <a:pPr/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1038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E4B1D-ADB2-4F15-8389-44110F300007}" type="datetimeFigureOut">
              <a:rPr lang="en-GB" smtClean="0">
                <a:solidFill>
                  <a:srgbClr val="000000">
                    <a:tint val="75000"/>
                  </a:srgbClr>
                </a:solidFill>
              </a:rPr>
              <a:pPr/>
              <a:t>22/06/2020</a:t>
            </a:fld>
            <a:endParaRPr lang="en-GB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C6623AC5-E736-42FC-804D-CE08A2C83742}" type="slidenum">
              <a:rPr lang="en-GB" smtClean="0">
                <a:solidFill>
                  <a:srgbClr val="000000"/>
                </a:solidFill>
              </a:rPr>
              <a:pPr/>
              <a:t>‹#›</a:t>
            </a:fld>
            <a:endParaRPr lang="en-GB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30510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02233"/>
            <a:ext cx="9144000" cy="2387600"/>
          </a:xfrm>
          <a:prstGeom prst="rect">
            <a:avLst/>
          </a:prstGeom>
        </p:spPr>
        <p:txBody>
          <a:bodyPr anchor="ctr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18190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216262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2273257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91874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3144297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980365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44340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10942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37677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 b="1" spc="-15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6F0D7-A08E-EF4A-A121-A48317DF3533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BF80ED-7CAB-1947-AEF3-BA88721F956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65265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790348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93352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50272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942542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4C33D-B078-2E4D-900D-3DA5E5E4F2E0}" type="datetimeFigureOut">
              <a:rPr lang="en-US" smtClean="0"/>
              <a:t>6/22/2020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09843D3-577B-F148-B9AE-B1C90A43B4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9690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png"/><Relationship Id="rId5" Type="http://schemas.openxmlformats.org/officeDocument/2006/relationships/image" Target="../media/image1.pn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7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image" Target="../media/image1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Relationship Id="rId14" Type="http://schemas.openxmlformats.org/officeDocument/2006/relationships/image" Target="../media/image1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3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68.xml"/><Relationship Id="rId7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7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11" Type="http://schemas.openxmlformats.org/officeDocument/2006/relationships/slideLayout" Target="../slideLayouts/slideLayout76.xml"/><Relationship Id="rId5" Type="http://schemas.openxmlformats.org/officeDocument/2006/relationships/slideLayout" Target="../slideLayouts/slideLayout70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75.xml"/><Relationship Id="rId4" Type="http://schemas.openxmlformats.org/officeDocument/2006/relationships/slideLayout" Target="../slideLayouts/slideLayout69.xml"/><Relationship Id="rId9" Type="http://schemas.openxmlformats.org/officeDocument/2006/relationships/slideLayout" Target="../slideLayouts/slideLayout74.xml"/><Relationship Id="rId14" Type="http://schemas.openxmlformats.org/officeDocument/2006/relationships/image" Target="../media/image1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image" Target="../media/image1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2.xml"/><Relationship Id="rId7" Type="http://schemas.openxmlformats.org/officeDocument/2006/relationships/slideLayout" Target="../slideLayouts/slideLayout9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91.xml"/><Relationship Id="rId1" Type="http://schemas.openxmlformats.org/officeDocument/2006/relationships/slideLayout" Target="../slideLayouts/slideLayout90.xml"/><Relationship Id="rId6" Type="http://schemas.openxmlformats.org/officeDocument/2006/relationships/slideLayout" Target="../slideLayouts/slideLayout95.xml"/><Relationship Id="rId11" Type="http://schemas.openxmlformats.org/officeDocument/2006/relationships/slideLayout" Target="../slideLayouts/slideLayout100.xml"/><Relationship Id="rId5" Type="http://schemas.openxmlformats.org/officeDocument/2006/relationships/slideLayout" Target="../slideLayouts/slideLayout94.xml"/><Relationship Id="rId10" Type="http://schemas.openxmlformats.org/officeDocument/2006/relationships/slideLayout" Target="../slideLayouts/slideLayout99.xml"/><Relationship Id="rId4" Type="http://schemas.openxmlformats.org/officeDocument/2006/relationships/slideLayout" Target="../slideLayouts/slideLayout93.xml"/><Relationship Id="rId9" Type="http://schemas.openxmlformats.org/officeDocument/2006/relationships/slideLayout" Target="../slideLayouts/slideLayout98.xml"/><Relationship Id="rId14" Type="http://schemas.openxmlformats.org/officeDocument/2006/relationships/image" Target="../media/image2.jp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03.xml"/><Relationship Id="rId7" Type="http://schemas.openxmlformats.org/officeDocument/2006/relationships/slideLayout" Target="../slideLayouts/slideLayout107.xml"/><Relationship Id="rId12" Type="http://schemas.openxmlformats.org/officeDocument/2006/relationships/slideLayout" Target="../slideLayouts/slideLayout112.xml"/><Relationship Id="rId2" Type="http://schemas.openxmlformats.org/officeDocument/2006/relationships/slideLayout" Target="../slideLayouts/slideLayout102.xml"/><Relationship Id="rId1" Type="http://schemas.openxmlformats.org/officeDocument/2006/relationships/slideLayout" Target="../slideLayouts/slideLayout101.xml"/><Relationship Id="rId6" Type="http://schemas.openxmlformats.org/officeDocument/2006/relationships/slideLayout" Target="../slideLayouts/slideLayout106.xml"/><Relationship Id="rId11" Type="http://schemas.openxmlformats.org/officeDocument/2006/relationships/slideLayout" Target="../slideLayouts/slideLayout111.xml"/><Relationship Id="rId5" Type="http://schemas.openxmlformats.org/officeDocument/2006/relationships/slideLayout" Target="../slideLayouts/slideLayout10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10.xml"/><Relationship Id="rId4" Type="http://schemas.openxmlformats.org/officeDocument/2006/relationships/slideLayout" Target="../slideLayouts/slideLayout104.xml"/><Relationship Id="rId9" Type="http://schemas.openxmlformats.org/officeDocument/2006/relationships/slideLayout" Target="../slideLayouts/slideLayout109.xml"/><Relationship Id="rId14" Type="http://schemas.openxmlformats.org/officeDocument/2006/relationships/image" Target="../media/image1.png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115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14.xml"/><Relationship Id="rId1" Type="http://schemas.openxmlformats.org/officeDocument/2006/relationships/slideLayout" Target="../slideLayouts/slideLayout113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theme" Target="../theme/theme12.xml"/><Relationship Id="rId9" Type="http://schemas.openxmlformats.org/officeDocument/2006/relationships/image" Target="../media/image7.jpeg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5" Type="http://schemas.openxmlformats.org/officeDocument/2006/relationships/image" Target="../media/image8.jpeg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7073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361" y="4362486"/>
            <a:ext cx="4148094" cy="10039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005" y="5843759"/>
            <a:ext cx="9543250" cy="869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84E6-0BC8-DB4E-85C5-40D160C2BA37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252656" y="6027972"/>
            <a:ext cx="1137209" cy="492101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BBD914C0-441D-4747-AECE-72607606484D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5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4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361" y="4362486"/>
            <a:ext cx="4148094" cy="100394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DDFCF1-4CE4-E84A-805D-D40A188E982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1063" r="11765"/>
          <a:stretch/>
        </p:blipFill>
        <p:spPr>
          <a:xfrm>
            <a:off x="542612" y="5783995"/>
            <a:ext cx="9897452" cy="10182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398207A-8CDF-9143-9F22-490B2EA5AA79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10577853" y="6115433"/>
            <a:ext cx="930210" cy="4025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83801C86-551B-4D87-A482-30E21FF80393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28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19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357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  <p:sldLayoutId id="214748375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356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  <p:sldLayoutId id="214748377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95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2" r:id="rId1"/>
    <p:sldLayoutId id="2147483773" r:id="rId2"/>
    <p:sldLayoutId id="2147483774" r:id="rId3"/>
    <p:sldLayoutId id="2147483775" r:id="rId4"/>
    <p:sldLayoutId id="2147483776" r:id="rId5"/>
    <p:sldLayoutId id="2147483777" r:id="rId6"/>
    <p:sldLayoutId id="2147483778" r:id="rId7"/>
    <p:sldLayoutId id="2147483779" r:id="rId8"/>
    <p:sldLayoutId id="2147483780" r:id="rId9"/>
    <p:sldLayoutId id="2147483781" r:id="rId10"/>
    <p:sldLayoutId id="2147483782" r:id="rId11"/>
    <p:sldLayoutId id="214748378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4966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5" r:id="rId1"/>
    <p:sldLayoutId id="2147483786" r:id="rId2"/>
    <p:sldLayoutId id="2147483787" r:id="rId3"/>
    <p:sldLayoutId id="2147483788" r:id="rId4"/>
    <p:sldLayoutId id="2147483789" r:id="rId5"/>
    <p:sldLayoutId id="2147483790" r:id="rId6"/>
    <p:sldLayoutId id="2147483791" r:id="rId7"/>
    <p:sldLayoutId id="2147483792" r:id="rId8"/>
    <p:sldLayoutId id="2147483793" r:id="rId9"/>
    <p:sldLayoutId id="2147483794" r:id="rId10"/>
    <p:sldLayoutId id="2147483795" r:id="rId11"/>
    <p:sldLayoutId id="214748379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619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>
                <a:solidFill>
                  <a:srgbClr val="000000">
                    <a:tint val="75000"/>
                  </a:srgbClr>
                </a:solidFill>
              </a:rPr>
              <a:pPr/>
              <a:t>6/22/2020</a:t>
            </a:fld>
            <a:endParaRPr lang="en-US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4905" y="5928189"/>
            <a:ext cx="2306061" cy="558127"/>
          </a:xfrm>
          <a:prstGeom prst="rect">
            <a:avLst/>
          </a:prstGeom>
        </p:spPr>
      </p:pic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052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close up of a football ball&#10;&#10;Description automatically generated">
            <a:extLst>
              <a:ext uri="{FF2B5EF4-FFF2-40B4-BE49-F238E27FC236}">
                <a16:creationId xmlns:a16="http://schemas.microsoft.com/office/drawing/2014/main" id="{F1710C31-B759-4029-A79D-41255411E85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0219" t="37338"/>
          <a:stretch/>
        </p:blipFill>
        <p:spPr>
          <a:xfrm rot="16200000">
            <a:off x="8264436" y="1493521"/>
            <a:ext cx="5421085" cy="24340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005" y="5843759"/>
            <a:ext cx="9543250" cy="8693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52784E6-0BC8-DB4E-85C5-40D160C2BA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52656" y="6027972"/>
            <a:ext cx="1137209" cy="492101"/>
          </a:xfrm>
          <a:prstGeom prst="rect">
            <a:avLst/>
          </a:prstGeom>
        </p:spPr>
      </p:pic>
      <p:pic>
        <p:nvPicPr>
          <p:cNvPr id="6" name="Picture 5" descr="A picture containing clipart&#10;&#10;Description automatically generated">
            <a:extLst>
              <a:ext uri="{FF2B5EF4-FFF2-40B4-BE49-F238E27FC236}">
                <a16:creationId xmlns:a16="http://schemas.microsoft.com/office/drawing/2014/main" id="{BBD914C0-441D-4747-AECE-7260760648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08448" y="4164434"/>
            <a:ext cx="3786192" cy="14325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A4C26B8-8DA1-4DC1-B806-3D8035032C56}"/>
              </a:ext>
            </a:extLst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571" y="4164434"/>
            <a:ext cx="3617709" cy="12313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1291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3" r:id="rId1"/>
    <p:sldLayoutId id="2147483824" r:id="rId2"/>
    <p:sldLayoutId id="214748382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football ball&#10;&#10;Description automatically generated">
            <a:extLst>
              <a:ext uri="{FF2B5EF4-FFF2-40B4-BE49-F238E27FC236}">
                <a16:creationId xmlns:a16="http://schemas.microsoft.com/office/drawing/2014/main" id="{C33E743D-EC1A-4157-8391-1F8AC87EEE7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30219" t="37338"/>
          <a:stretch/>
        </p:blipFill>
        <p:spPr>
          <a:xfrm rot="16200000">
            <a:off x="8264436" y="1493521"/>
            <a:ext cx="5421085" cy="243404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8831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10600" y="23018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C2C4C33D-B078-2E4D-900D-3DA5E5E4F2E0}" type="datetimeFigureOut">
              <a:rPr lang="en-US" smtClean="0"/>
              <a:pPr/>
              <a:t>6/22/2020</a:t>
            </a:fld>
            <a:endParaRPr lang="en-US" dirty="0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 descr="A picture containing clipart&#10;&#10;Description automatically generated">
            <a:extLst>
              <a:ext uri="{FF2B5EF4-FFF2-40B4-BE49-F238E27FC236}">
                <a16:creationId xmlns:a16="http://schemas.microsoft.com/office/drawing/2014/main" id="{D5910E54-2A98-42FB-B394-38514E3DCE5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4944" y="5817181"/>
            <a:ext cx="2177012" cy="82368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8136809-9B14-40FF-BC9C-8E8B8F2CD4ED}"/>
              </a:ext>
            </a:extLst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5070" y="5817181"/>
            <a:ext cx="2036999" cy="749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3648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i="0" kern="1200" spc="-140" baseline="0">
          <a:solidFill>
            <a:srgbClr val="7030A0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b="0" i="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b="0" i="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hyperlink" Target="https://www.gov.uk/apply-apprenticeship" TargetMode="External"/><Relationship Id="rId4" Type="http://schemas.openxmlformats.org/officeDocument/2006/relationships/slideLayout" Target="../slideLayouts/slideLayout11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17.xml"/><Relationship Id="rId7" Type="http://schemas.openxmlformats.org/officeDocument/2006/relationships/image" Target="../media/image1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10" Type="http://schemas.openxmlformats.org/officeDocument/2006/relationships/image" Target="../media/image10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slideLayout" Target="../slideLayouts/slideLayout117.xml"/><Relationship Id="rId7" Type="http://schemas.openxmlformats.org/officeDocument/2006/relationships/diagramLayout" Target="../diagrams/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diagramData" Target="../diagrams/data1.xml"/><Relationship Id="rId11" Type="http://schemas.openxmlformats.org/officeDocument/2006/relationships/image" Target="../media/image10.png"/><Relationship Id="rId5" Type="http://schemas.openxmlformats.org/officeDocument/2006/relationships/image" Target="../media/image17.png"/><Relationship Id="rId10" Type="http://schemas.microsoft.com/office/2007/relationships/diagramDrawing" Target="../diagrams/drawing1.xml"/><Relationship Id="rId4" Type="http://schemas.openxmlformats.org/officeDocument/2006/relationships/image" Target="../media/image16.png"/><Relationship Id="rId9" Type="http://schemas.openxmlformats.org/officeDocument/2006/relationships/diagramColors" Target="../diagrams/colors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slideLayout" Target="../slideLayouts/slideLayout117.xml"/><Relationship Id="rId7" Type="http://schemas.openxmlformats.org/officeDocument/2006/relationships/diagramData" Target="../diagrams/data2.xml"/><Relationship Id="rId12" Type="http://schemas.openxmlformats.org/officeDocument/2006/relationships/image" Target="../media/image10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5.png"/><Relationship Id="rId11" Type="http://schemas.microsoft.com/office/2007/relationships/diagramDrawing" Target="../diagrams/drawing2.xml"/><Relationship Id="rId5" Type="http://schemas.openxmlformats.org/officeDocument/2006/relationships/image" Target="../media/image19.png"/><Relationship Id="rId10" Type="http://schemas.openxmlformats.org/officeDocument/2006/relationships/diagramColors" Target="../diagrams/colors2.xml"/><Relationship Id="rId4" Type="http://schemas.openxmlformats.org/officeDocument/2006/relationships/image" Target="../media/image18.png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slideLayout" Target="../slideLayouts/slideLayout117.xml"/><Relationship Id="rId7" Type="http://schemas.openxmlformats.org/officeDocument/2006/relationships/diagramLayout" Target="../diagrams/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diagramData" Target="../diagrams/data3.xml"/><Relationship Id="rId11" Type="http://schemas.openxmlformats.org/officeDocument/2006/relationships/image" Target="../media/image10.png"/><Relationship Id="rId5" Type="http://schemas.openxmlformats.org/officeDocument/2006/relationships/image" Target="../media/image21.png"/><Relationship Id="rId10" Type="http://schemas.microsoft.com/office/2007/relationships/diagramDrawing" Target="../diagrams/drawing3.xml"/><Relationship Id="rId4" Type="http://schemas.openxmlformats.org/officeDocument/2006/relationships/image" Target="../media/image20.png"/><Relationship Id="rId9" Type="http://schemas.openxmlformats.org/officeDocument/2006/relationships/diagramColors" Target="../diagrams/colors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074" y="171450"/>
            <a:ext cx="8988567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3400" y="5638800"/>
            <a:ext cx="111442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This diagram shows your main options after you leave school. You could decide to study A levels or vocational qualifications (like BTECs or Cambridge qualifications), or do an apprenticeship. Not all options at 16 will lead to the options at 18 – make sure you do your research.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802"/>
    </mc:Choice>
    <mc:Fallback xmlns="">
      <p:transition spd="slow" advTm="1488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690688"/>
            <a:ext cx="9661071" cy="4073298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GB" dirty="0" smtClean="0"/>
              <a:t>Choose 3-4 subjects</a:t>
            </a:r>
          </a:p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GB" dirty="0" smtClean="0"/>
              <a:t>Assessed by exams</a:t>
            </a:r>
          </a:p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GB" dirty="0" smtClean="0"/>
              <a:t>Colleges and sixth forms will have GCSE        requirements for each A level</a:t>
            </a:r>
          </a:p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GB" dirty="0" smtClean="0"/>
              <a:t>Some universities prefer A levels</a:t>
            </a:r>
          </a:p>
          <a:p>
            <a:pPr>
              <a:lnSpc>
                <a:spcPct val="100000"/>
              </a:lnSpc>
              <a:spcAft>
                <a:spcPts val="400"/>
              </a:spcAft>
            </a:pPr>
            <a:r>
              <a:rPr lang="en-GB" dirty="0" smtClean="0"/>
              <a:t>For some subjects at Higher Education level you need to take specific A levels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an A level?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56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87"/>
    </mc:Choice>
    <mc:Fallback xmlns="">
      <p:transition spd="slow" advTm="81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825625"/>
            <a:ext cx="8877300" cy="3883197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en-GB" dirty="0" smtClean="0"/>
              <a:t>Includes BTEC, CACHE, T Levels, Cambridge Technicals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Pick 1-3 subjects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Assessed by exam </a:t>
            </a:r>
            <a:r>
              <a:rPr lang="en-GB" u="sng" dirty="0" smtClean="0"/>
              <a:t>and</a:t>
            </a:r>
            <a:r>
              <a:rPr lang="en-GB" dirty="0" smtClean="0"/>
              <a:t> coursework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Available at 3 different levels</a:t>
            </a:r>
          </a:p>
          <a:p>
            <a:pPr>
              <a:lnSpc>
                <a:spcPct val="150000"/>
              </a:lnSpc>
            </a:pPr>
            <a:r>
              <a:rPr lang="en-GB" dirty="0" smtClean="0"/>
              <a:t>Wide range of subjects available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‘vocational’ courses?</a:t>
            </a:r>
            <a:endParaRPr lang="en-GB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1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014"/>
    </mc:Choice>
    <mc:Fallback xmlns="">
      <p:transition spd="slow" advTm="97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 rot="21161007">
            <a:off x="5588905" y="3006545"/>
            <a:ext cx="4818037" cy="135170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Available at different levels Intermediate (2), Advanced (3), Higher (4,5) Degree Level (6+)</a:t>
            </a:r>
            <a:endParaRPr lang="en-GB" sz="2400" dirty="0"/>
          </a:p>
        </p:txBody>
      </p:sp>
      <p:sp>
        <p:nvSpPr>
          <p:cNvPr id="5" name="Content Placeholder 1"/>
          <p:cNvSpPr txBox="1">
            <a:spLocks/>
          </p:cNvSpPr>
          <p:nvPr/>
        </p:nvSpPr>
        <p:spPr>
          <a:xfrm>
            <a:off x="2824844" y="4944929"/>
            <a:ext cx="6482442" cy="1440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3200" b="1" dirty="0" smtClean="0">
                <a:solidFill>
                  <a:srgbClr val="000000"/>
                </a:solidFill>
              </a:rPr>
              <a:t>Visit </a:t>
            </a:r>
            <a:r>
              <a:rPr lang="en-GB" sz="3200" b="1" dirty="0" smtClean="0">
                <a:solidFill>
                  <a:srgbClr val="000000"/>
                </a:solidFill>
                <a:hlinkClick r:id="rId5"/>
              </a:rPr>
              <a:t>https</a:t>
            </a:r>
            <a:r>
              <a:rPr lang="en-GB" sz="3200" b="1" dirty="0">
                <a:solidFill>
                  <a:srgbClr val="000000"/>
                </a:solidFill>
                <a:hlinkClick r:id="rId5"/>
              </a:rPr>
              <a:t>://</a:t>
            </a:r>
            <a:r>
              <a:rPr lang="en-GB" sz="3200" b="1" dirty="0" smtClean="0">
                <a:solidFill>
                  <a:srgbClr val="000000"/>
                </a:solidFill>
                <a:hlinkClick r:id="rId5"/>
              </a:rPr>
              <a:t>www.gov.uk/apply-apprenticeship</a:t>
            </a:r>
            <a:r>
              <a:rPr lang="en-GB" sz="3200" b="1" dirty="0" smtClean="0">
                <a:solidFill>
                  <a:srgbClr val="000000"/>
                </a:solidFill>
              </a:rPr>
              <a:t> for info and apprenticeship opportunities </a:t>
            </a:r>
            <a:endParaRPr lang="en-GB" sz="3200" b="1" dirty="0">
              <a:solidFill>
                <a:srgbClr val="000000"/>
              </a:solidFill>
            </a:endParaRPr>
          </a:p>
        </p:txBody>
      </p:sp>
      <p:sp>
        <p:nvSpPr>
          <p:cNvPr id="7" name="AutoShape 4" descr="Image result for cv cartoon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10" name="Content Placeholder 1"/>
          <p:cNvSpPr txBox="1">
            <a:spLocks/>
          </p:cNvSpPr>
          <p:nvPr/>
        </p:nvSpPr>
        <p:spPr>
          <a:xfrm rot="21424673">
            <a:off x="1460418" y="3873996"/>
            <a:ext cx="3892585" cy="38751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endParaRPr lang="en-GB" sz="2400" dirty="0" smtClean="0">
              <a:solidFill>
                <a:srgbClr val="000000"/>
              </a:solidFill>
            </a:endParaRPr>
          </a:p>
        </p:txBody>
      </p:sp>
      <p:sp>
        <p:nvSpPr>
          <p:cNvPr id="11" name="Content Placeholder 1"/>
          <p:cNvSpPr txBox="1">
            <a:spLocks/>
          </p:cNvSpPr>
          <p:nvPr/>
        </p:nvSpPr>
        <p:spPr>
          <a:xfrm rot="399535">
            <a:off x="73292" y="2821496"/>
            <a:ext cx="5387585" cy="7639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sz="2400" dirty="0" smtClean="0">
                <a:solidFill>
                  <a:srgbClr val="000000"/>
                </a:solidFill>
              </a:rPr>
              <a:t>Minimum wage £4.15 per hour</a:t>
            </a:r>
            <a:endParaRPr lang="en-GB" sz="2400" dirty="0">
              <a:solidFill>
                <a:srgbClr val="000000"/>
              </a:solidFill>
            </a:endParaRPr>
          </a:p>
        </p:txBody>
      </p:sp>
      <p:sp>
        <p:nvSpPr>
          <p:cNvPr id="12" name="Content Placeholder 1"/>
          <p:cNvSpPr txBox="1">
            <a:spLocks/>
          </p:cNvSpPr>
          <p:nvPr/>
        </p:nvSpPr>
        <p:spPr>
          <a:xfrm>
            <a:off x="5360350" y="1445688"/>
            <a:ext cx="4203595" cy="97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b="0" i="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n-GB" dirty="0" smtClean="0">
                <a:solidFill>
                  <a:srgbClr val="000000"/>
                </a:solidFill>
              </a:rPr>
              <a:t>Training for a specific job or job area</a:t>
            </a:r>
            <a:endParaRPr lang="en-GB" dirty="0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0499" y="148092"/>
            <a:ext cx="10515600" cy="1325563"/>
          </a:xfrm>
        </p:spPr>
        <p:txBody>
          <a:bodyPr/>
          <a:lstStyle/>
          <a:p>
            <a:r>
              <a:rPr lang="en-GB" dirty="0" smtClean="0"/>
              <a:t>What is an apprenticeship?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117599" y="1367310"/>
            <a:ext cx="33092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job with training and a qualification </a:t>
            </a:r>
            <a:endParaRPr lang="en-GB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9441" y="3527695"/>
            <a:ext cx="3607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Opportunity to progress onto higher levels or other job opportunities</a:t>
            </a:r>
            <a:endParaRPr lang="en-GB" sz="2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6467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3113"/>
    </mc:Choice>
    <mc:Fallback xmlns="">
      <p:transition spd="slow" advTm="1531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build="p"/>
      <p:bldP spid="5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3461657"/>
            <a:ext cx="10515600" cy="224716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Some students may also go to: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can I study in Barnsley?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8200" y="1843387"/>
            <a:ext cx="4022271" cy="1460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1213" y="1685159"/>
            <a:ext cx="4096551" cy="1776498"/>
          </a:xfrm>
          <a:prstGeom prst="rect">
            <a:avLst/>
          </a:prstGeom>
        </p:spPr>
      </p:pic>
      <p:pic>
        <p:nvPicPr>
          <p:cNvPr id="1026" name="Picture 2" descr="Penistone Grammar School - One Connectivity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9" t="11989" r="7374" b="3527"/>
          <a:stretch/>
        </p:blipFill>
        <p:spPr bwMode="auto">
          <a:xfrm>
            <a:off x="740228" y="4026979"/>
            <a:ext cx="4620985" cy="1681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uddersfield New College Events | Eventbrit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9185" y="4133013"/>
            <a:ext cx="1839686" cy="170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s://rawmarsh.org/wp-content/uploads/2019/03/DVC-250x67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688" y="4569935"/>
            <a:ext cx="2998546" cy="80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1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09"/>
    </mc:Choice>
    <mc:Fallback xmlns="">
      <p:transition spd="slow" advTm="422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3233057"/>
            <a:ext cx="10515600" cy="247576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Sixth forms: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can I study in Doncaster?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851072" y="1825625"/>
            <a:ext cx="2770414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28032" y="1825625"/>
            <a:ext cx="4000500" cy="94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436016977"/>
              </p:ext>
            </p:extLst>
          </p:nvPr>
        </p:nvGraphicFramePr>
        <p:xfrm>
          <a:off x="838200" y="3799879"/>
          <a:ext cx="9535886" cy="21675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634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674"/>
    </mc:Choice>
    <mc:Fallback xmlns="">
      <p:transition spd="slow" advTm="25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80139" y="3040232"/>
            <a:ext cx="10873661" cy="26685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Sixth forms:</a:t>
            </a:r>
            <a:endParaRPr lang="en-GB" sz="32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can I study in Rotherham?</a:t>
            </a:r>
            <a:endParaRPr lang="en-GB" dirty="0"/>
          </a:p>
        </p:txBody>
      </p:sp>
      <p:pic>
        <p:nvPicPr>
          <p:cNvPr id="4" name="Picture 2" descr="Image result for rotherham colle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39" y="1629127"/>
            <a:ext cx="2804886" cy="1030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www.trc.ac.uk/wp-content/themes/trc/images/log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907" y="1580739"/>
            <a:ext cx="2435928" cy="88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rawmarsh.org/wp-content/uploads/2019/03/DVC-250x67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086" y="1713357"/>
            <a:ext cx="2998546" cy="803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94738557"/>
              </p:ext>
            </p:extLst>
          </p:nvPr>
        </p:nvGraphicFramePr>
        <p:xfrm>
          <a:off x="2047682" y="3817096"/>
          <a:ext cx="7863760" cy="2244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236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29"/>
    </mc:Choice>
    <mc:Fallback xmlns="">
      <p:transition spd="slow" advTm="237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3033174"/>
            <a:ext cx="10515600" cy="1949671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Sixth forms:</a:t>
            </a:r>
            <a:endParaRPr lang="en-GB" dirty="0"/>
          </a:p>
          <a:p>
            <a:pPr marL="0" indent="0">
              <a:buNone/>
            </a:pPr>
            <a:endParaRPr lang="en-GB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can I study in Sheffield?</a:t>
            </a:r>
            <a:endParaRPr lang="en-GB" dirty="0"/>
          </a:p>
        </p:txBody>
      </p:sp>
      <p:pic>
        <p:nvPicPr>
          <p:cNvPr id="2050" name="Picture 2" descr="Home - Longley Park Sixth For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084" y="1584617"/>
            <a:ext cx="1383881" cy="1406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163" y="1566523"/>
            <a:ext cx="1672286" cy="1409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604094710"/>
              </p:ext>
            </p:extLst>
          </p:nvPr>
        </p:nvGraphicFramePr>
        <p:xfrm>
          <a:off x="838200" y="3630204"/>
          <a:ext cx="9564915" cy="2019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60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204"/>
    </mc:Choice>
    <mc:Fallback xmlns="">
      <p:transition spd="slow" advTm="48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3|48.8|-80.1|98.2|26.3"/>
</p:tagLst>
</file>

<file path=ppt/theme/theme1.xml><?xml version="1.0" encoding="utf-8"?>
<a:theme xmlns:a="http://schemas.openxmlformats.org/drawingml/2006/main" name="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2.xml><?xml version="1.0" encoding="utf-8"?>
<a:theme xmlns:a="http://schemas.openxmlformats.org/drawingml/2006/main" name="All Partner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DD4B4525-3ED9-4B55-8777-E2FCB41DDE72}"/>
    </a:ext>
  </a:extLst>
</a:theme>
</file>

<file path=ppt/theme/theme3.xml><?xml version="1.0" encoding="utf-8"?>
<a:theme xmlns:a="http://schemas.openxmlformats.org/drawingml/2006/main" name="All College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71D32108-4640-4D37-9330-8E463688C025}"/>
    </a:ext>
  </a:extLst>
</a:theme>
</file>

<file path=ppt/theme/theme4.xml><?xml version="1.0" encoding="utf-8"?>
<a:theme xmlns:a="http://schemas.openxmlformats.org/drawingml/2006/main" name="1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5.xml><?xml version="1.0" encoding="utf-8"?>
<a:theme xmlns:a="http://schemas.openxmlformats.org/drawingml/2006/main" name="2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6.xml><?xml version="1.0" encoding="utf-8"?>
<a:theme xmlns:a="http://schemas.openxmlformats.org/drawingml/2006/main" name="3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7.xml><?xml version="1.0" encoding="utf-8"?>
<a:theme xmlns:a="http://schemas.openxmlformats.org/drawingml/2006/main" name="4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8.xml><?xml version="1.0" encoding="utf-8"?>
<a:theme xmlns:a="http://schemas.openxmlformats.org/drawingml/2006/main" name="5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9.xml><?xml version="1.0" encoding="utf-8"?>
<a:theme xmlns:a="http://schemas.openxmlformats.org/drawingml/2006/main" name="6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0.xml><?xml version="1.0" encoding="utf-8"?>
<a:theme xmlns:a="http://schemas.openxmlformats.org/drawingml/2006/main" name="7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1.xml><?xml version="1.0" encoding="utf-8"?>
<a:theme xmlns:a="http://schemas.openxmlformats.org/drawingml/2006/main" name="8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2.xml><?xml version="1.0" encoding="utf-8"?>
<a:theme xmlns:a="http://schemas.openxmlformats.org/drawingml/2006/main" name="1_All Partners">
  <a:themeElements>
    <a:clrScheme name="HeppSY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97C238"/>
      </a:accent1>
      <a:accent2>
        <a:srgbClr val="9999CC"/>
      </a:accent2>
      <a:accent3>
        <a:srgbClr val="AEDBE5"/>
      </a:accent3>
      <a:accent4>
        <a:srgbClr val="F39618"/>
      </a:accent4>
      <a:accent5>
        <a:srgbClr val="000000"/>
      </a:accent5>
      <a:accent6>
        <a:srgbClr val="FEFFFF"/>
      </a:accent6>
      <a:hlink>
        <a:srgbClr val="97C238"/>
      </a:hlink>
      <a:folHlink>
        <a:srgbClr val="97C238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DD4B4525-3ED9-4B55-8777-E2FCB41DDE72}"/>
    </a:ext>
  </a:extLst>
</a:theme>
</file>

<file path=ppt/theme/theme13.xml><?xml version="1.0" encoding="utf-8"?>
<a:theme xmlns:a="http://schemas.openxmlformats.org/drawingml/2006/main" name="9_Main Logos">
  <a:themeElements>
    <a:clrScheme name="Custom 8">
      <a:dk1>
        <a:srgbClr val="000000"/>
      </a:dk1>
      <a:lt1>
        <a:srgbClr val="FFFFFF"/>
      </a:lt1>
      <a:dk2>
        <a:srgbClr val="666666"/>
      </a:dk2>
      <a:lt2>
        <a:srgbClr val="F3FAFB"/>
      </a:lt2>
      <a:accent1>
        <a:srgbClr val="6B237B"/>
      </a:accent1>
      <a:accent2>
        <a:srgbClr val="AC025B"/>
      </a:accent2>
      <a:accent3>
        <a:srgbClr val="00AAEF"/>
      </a:accent3>
      <a:accent4>
        <a:srgbClr val="231B68"/>
      </a:accent4>
      <a:accent5>
        <a:srgbClr val="7FBA00"/>
      </a:accent5>
      <a:accent6>
        <a:srgbClr val="000000"/>
      </a:accent6>
      <a:hlink>
        <a:srgbClr val="AC025B"/>
      </a:hlink>
      <a:folHlink>
        <a:srgbClr val="AC025B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eppSY Powerpoint Template edit" id="{D60DAAB3-7462-434E-9BF9-A1D50382CB66}" vid="{31AF7EBC-13E5-4000-A0CA-8C91037A0D85}"/>
    </a:ext>
  </a:extLst>
</a:theme>
</file>

<file path=ppt/theme/theme1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HeppSY Powerpoint Template edit</Template>
  <TotalTime>0</TotalTime>
  <Words>312</Words>
  <Application>Microsoft Office PowerPoint</Application>
  <PresentationFormat>Widescreen</PresentationFormat>
  <Paragraphs>56</Paragraphs>
  <Slides>8</Slides>
  <Notes>3</Notes>
  <HiddenSlides>0</HiddenSlides>
  <MMClips>8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13</vt:i4>
      </vt:variant>
      <vt:variant>
        <vt:lpstr>Slide Titles</vt:lpstr>
      </vt:variant>
      <vt:variant>
        <vt:i4>8</vt:i4>
      </vt:variant>
    </vt:vector>
  </HeadingPairs>
  <TitlesOfParts>
    <vt:vector size="23" baseType="lpstr">
      <vt:lpstr>Arial</vt:lpstr>
      <vt:lpstr>Calibri</vt:lpstr>
      <vt:lpstr>Main Logos</vt:lpstr>
      <vt:lpstr>All Partners</vt:lpstr>
      <vt:lpstr>All Colleges</vt:lpstr>
      <vt:lpstr>1_Main Logos</vt:lpstr>
      <vt:lpstr>2_Main Logos</vt:lpstr>
      <vt:lpstr>3_Main Logos</vt:lpstr>
      <vt:lpstr>4_Main Logos</vt:lpstr>
      <vt:lpstr>5_Main Logos</vt:lpstr>
      <vt:lpstr>6_Main Logos</vt:lpstr>
      <vt:lpstr>7_Main Logos</vt:lpstr>
      <vt:lpstr>8_Main Logos</vt:lpstr>
      <vt:lpstr>1_All Partners</vt:lpstr>
      <vt:lpstr>9_Main Logos</vt:lpstr>
      <vt:lpstr>PowerPoint Presentation</vt:lpstr>
      <vt:lpstr>What is an A level?</vt:lpstr>
      <vt:lpstr>What are ‘vocational’ courses?</vt:lpstr>
      <vt:lpstr>What is an apprenticeship?</vt:lpstr>
      <vt:lpstr>Where can I study in Barnsley?</vt:lpstr>
      <vt:lpstr>Where can I study in Doncaster?</vt:lpstr>
      <vt:lpstr>Where can I study in Rotherham?</vt:lpstr>
      <vt:lpstr>Where can I study in Sheffield?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2020-06-22T12:40:50Z</dcterms:created>
  <dcterms:modified xsi:type="dcterms:W3CDTF">2020-06-22T13:20:13Z</dcterms:modified>
</cp:coreProperties>
</file>