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0" y="858982"/>
            <a:ext cx="5803143" cy="20172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There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are no mind-independent moral properties/facts.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Error Theory (cognitivist) - Mackie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Emotivism (non-cognitivist) – Ayer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Prescriptivism (non-cognitivist) – Richard Hare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Issues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that may arise for the theories above, including: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whether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anti-realism can account for how we use moral language, including moral reasoning, persuading, disagreeing etc.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the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problem of accounting for moral progress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whether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anti-realism becomes moral nihilism.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691" y="97516"/>
            <a:ext cx="11903825" cy="455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Moral Anti-Realism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604059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What you need to know: 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27532" y="911920"/>
            <a:ext cx="5900984" cy="748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u="sng" dirty="0" smtClean="0">
                <a:latin typeface="Comic Sans MS" panose="030F0702030302020204" pitchFamily="66" charset="0"/>
              </a:rPr>
              <a:t>Moral anti-realist</a:t>
            </a:r>
            <a:r>
              <a:rPr lang="en-GB" sz="1100" b="1" u="sng" dirty="0">
                <a:latin typeface="Comic Sans MS" panose="030F0702030302020204" pitchFamily="66" charset="0"/>
              </a:rPr>
              <a:t>: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no mind-independent moral properties/facts.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b="1" u="sng" dirty="0">
                <a:latin typeface="Comic Sans MS" panose="030F0702030302020204" pitchFamily="66" charset="0"/>
              </a:rPr>
              <a:t>Moral nihilism: </a:t>
            </a:r>
            <a:r>
              <a:rPr lang="en-GB" sz="1100" dirty="0">
                <a:latin typeface="Comic Sans MS" panose="030F0702030302020204" pitchFamily="66" charset="0"/>
              </a:rPr>
              <a:t>to reject morality and its </a:t>
            </a:r>
            <a:r>
              <a:rPr lang="en-GB" sz="1100" dirty="0" smtClean="0">
                <a:latin typeface="Comic Sans MS" panose="030F0702030302020204" pitchFamily="66" charset="0"/>
              </a:rPr>
              <a:t>values</a:t>
            </a:r>
            <a:endParaRPr lang="en-GB" sz="1000" b="1" u="sng" dirty="0" smtClean="0">
              <a:latin typeface="Comic Sans MS" panose="030F0702030302020204" pitchFamily="66" charset="0"/>
            </a:endParaRPr>
          </a:p>
          <a:p>
            <a:endParaRPr lang="en-GB" sz="1000" dirty="0"/>
          </a:p>
          <a:p>
            <a:endParaRPr lang="en-GB" altLang="en-US" sz="1000" b="1" u="sng" dirty="0">
              <a:latin typeface="Comic Sans MS" panose="030F0702030302020204" pitchFamily="66" charset="0"/>
            </a:endParaRPr>
          </a:p>
          <a:p>
            <a:endParaRPr lang="en-GB" altLang="en-US" sz="10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36607" y="653744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Key terms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7532" y="1783035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Possible Exam Questions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27532" y="2023509"/>
            <a:ext cx="5803143" cy="1785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Outline error theory.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Outline emotivism.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Outline prescriptivism.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What is moral anti-realism? (3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Explain the criticism that moral anti-realism cannot take account of how we use moral language. (5 marks)</a:t>
            </a:r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>
                <a:latin typeface="Comic Sans MS" panose="030F0702030302020204" pitchFamily="66" charset="0"/>
              </a:rPr>
              <a:t>Explain the criticism that moral anti-realism cannot </a:t>
            </a:r>
            <a:r>
              <a:rPr lang="en-GB" sz="1100" dirty="0" smtClean="0">
                <a:latin typeface="Comic Sans MS" panose="030F0702030302020204" pitchFamily="66" charset="0"/>
              </a:rPr>
              <a:t>account for moral progress. </a:t>
            </a:r>
            <a:r>
              <a:rPr lang="en-GB" sz="1100" dirty="0">
                <a:latin typeface="Comic Sans MS" panose="030F0702030302020204" pitchFamily="66" charset="0"/>
              </a:rPr>
              <a:t>(5 marks</a:t>
            </a:r>
            <a:r>
              <a:rPr lang="en-GB" sz="11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Explain the criticism that moral anti-realism </a:t>
            </a:r>
            <a:r>
              <a:rPr lang="en-GB" sz="1100" dirty="0" smtClean="0">
                <a:latin typeface="Comic Sans MS" panose="030F0702030302020204" pitchFamily="66" charset="0"/>
              </a:rPr>
              <a:t>leads to moral nihilism. </a:t>
            </a:r>
            <a:r>
              <a:rPr lang="en-GB" sz="1100" dirty="0">
                <a:latin typeface="Comic Sans MS" panose="030F0702030302020204" pitchFamily="66" charset="0"/>
              </a:rPr>
              <a:t>(5 marks</a:t>
            </a:r>
            <a:r>
              <a:rPr lang="en-GB" sz="1100" dirty="0" smtClean="0">
                <a:latin typeface="Comic Sans MS" panose="030F0702030302020204" pitchFamily="66" charset="0"/>
              </a:rPr>
              <a:t>)</a:t>
            </a:r>
            <a:endParaRPr lang="en-GB" sz="1100" dirty="0">
              <a:latin typeface="Comic Sans MS" panose="030F0702030302020204" pitchFamily="66" charset="0"/>
            </a:endParaRPr>
          </a:p>
          <a:p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690" y="2963321"/>
            <a:ext cx="5929269" cy="223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Mackie’s Error Theory (cognitivist)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Error theory is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1. a cognitivist theory: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ethical language is cognitively meaningful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ethical language makes claims about mind-independent reality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ethical language claims that there are mind-independent moral facts/properties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such ethical judgements/claims are </a:t>
            </a:r>
            <a:r>
              <a:rPr lang="en-GB" sz="105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truth-apt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2. but also an anti-realist theory about morality: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these moral judgements/claims are false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there are no such mind-independent moral facts/properties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▪ when we make such ethical judgements we are in error / mistaken</a:t>
            </a:r>
            <a:r>
              <a:rPr lang="en-GB" sz="105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149629"/>
            <a:ext cx="11903825" cy="55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Moral anti-realism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691" y="835762"/>
            <a:ext cx="5929269" cy="20966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Emotivism (non-cognitivist) – Ayer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Emotivists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are non-cognitivists.  In addition to being non-cognitivists, they believe: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Our moral judgements are expressions of our emotions - so saying ‘Murder is wrong’ is like saying ‘</a:t>
            </a:r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Murder..Boo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!!’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‘X is right’ might be seen as the equivalent of cheering and ‘X is wrong’ as the equivalent of booing (informally, the ‘boo-hurrah’ theory). So ‘Stealing is wrong’ means ‘Stealing, boo!’.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Ethical language expresses emotions or attitudes – ‘pro-attitude’ or ‘con-attitudes’.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Moral statements are still meaningful but not because they state facts – they instead have ‘emotive meaning’.</a:t>
            </a:r>
          </a:p>
          <a:p>
            <a:endParaRPr lang="en-GB" sz="11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690" y="3179901"/>
            <a:ext cx="5929269" cy="2845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Prescriptivism (non-cognitivist) – Richard Hare</a:t>
            </a: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Hare thinks Moore’s open question argument is correct in demonstrating that moral terms like ‘good’ cannot be defined in naturalistic </a:t>
            </a:r>
            <a:r>
              <a:rPr lang="en-GB" altLang="en-US" sz="1100" dirty="0" smtClean="0">
                <a:latin typeface="Comic Sans MS" panose="030F0702030302020204" pitchFamily="66" charset="0"/>
              </a:rPr>
              <a:t>terms.  However</a:t>
            </a:r>
            <a:r>
              <a:rPr lang="en-GB" altLang="en-US" sz="1100" dirty="0">
                <a:latin typeface="Comic Sans MS" panose="030F0702030302020204" pitchFamily="66" charset="0"/>
              </a:rPr>
              <a:t>, he disagrees with Moore in concluding that, therefore, moral terms describe a non-natural, moral property.</a:t>
            </a:r>
          </a:p>
          <a:p>
            <a:pPr>
              <a:defRPr/>
            </a:pPr>
            <a:endParaRPr lang="en-GB" altLang="en-US" sz="11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Hare argues </a:t>
            </a:r>
            <a:r>
              <a:rPr lang="en-GB" altLang="en-US" sz="1100" dirty="0" smtClean="0">
                <a:latin typeface="Comic Sans MS" panose="030F0702030302020204" pitchFamily="66" charset="0"/>
              </a:rPr>
              <a:t>that moral judgements: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are </a:t>
            </a:r>
            <a:r>
              <a:rPr lang="en-GB" altLang="en-US" sz="1100" dirty="0">
                <a:latin typeface="Comic Sans MS" panose="030F0702030302020204" pitchFamily="66" charset="0"/>
              </a:rPr>
              <a:t>not propositions (making claims about the world) but </a:t>
            </a:r>
            <a:r>
              <a:rPr lang="en-GB" altLang="en-US" sz="1100" dirty="0" smtClean="0">
                <a:latin typeface="Comic Sans MS" panose="030F0702030302020204" pitchFamily="66" charset="0"/>
              </a:rPr>
              <a:t>prescriptions, so terms like ‘good’ or ‘right’ are used to recommend and guide action.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Contain prescriptions that are </a:t>
            </a:r>
            <a:r>
              <a:rPr lang="en-GB" altLang="en-US" sz="1100" dirty="0" err="1" smtClean="0">
                <a:latin typeface="Comic Sans MS" panose="030F0702030302020204" pitchFamily="66" charset="0"/>
              </a:rPr>
              <a:t>universalisable</a:t>
            </a: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Are rational, in that: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We can ask and answer questions about moral conduct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We can look for facts that support our moral judgements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We can aim for consistency in our moral judgements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We can highlight logical contradictions in the moral judgements of others.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altLang="en-US" sz="11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9247" y="835761"/>
            <a:ext cx="5929269" cy="58172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Issues with moral anti-realism</a:t>
            </a: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Issue 1: </a:t>
            </a:r>
            <a:r>
              <a:rPr lang="en-GB" sz="11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whether anti-realism can account for how we use moral language, including moral reasoning, persuading, disagreeing etc</a:t>
            </a:r>
            <a:r>
              <a:rPr lang="en-GB" sz="11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11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moral language every day – it plays a critical role in our personal relationships, communities, education system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etc.  Its uses include moral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reasoning and decision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making; commanding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, telling and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guiding; disagreeing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arguing; persuading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and influencing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action.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moral realist and cognitivist can account for these uses because there are moral facts about which they are disagreeing, reasoning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etc.  But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anti-realists who are non-cognitivists struggle to account for these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uses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Emotivism can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only account for how moral judgements are used in persuading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cannot account for moral judgements in commanding and guiding, disagreeing and agreeing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Prescriptivism: Warnock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points out that morality is not always concerned with prescribing – it is also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about advising, confessing, resolving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Issue 2: Problem of accounting for moral </a:t>
            </a:r>
            <a:r>
              <a:rPr lang="en-GB" sz="11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progress</a:t>
            </a:r>
          </a:p>
          <a:p>
            <a:endParaRPr lang="en-GB" sz="11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anti-realist cannot say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there has been moral progress because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is no objective standard we can use to assess whether or not our moral code is an improvement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Issue 3: Does anti-realism become moral nihilism?</a:t>
            </a:r>
            <a:endParaRPr lang="en-GB" sz="11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It could lead to moral nihilism in this way: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P1: There are no objective, mind-independent moral facts or properties (moral anti-realism)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P2: If there are no objective moral facts then there is nothing that is morally wrong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C: If there is nothing that is morally wrong then we can do anything we like (moral nihilism)</a:t>
            </a:r>
          </a:p>
          <a:p>
            <a:pPr>
              <a:defRPr/>
            </a:pP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5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803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Chewy</vt:lpstr>
      <vt:lpstr>Comic Sans MS</vt:lpstr>
      <vt:lpstr>Office Theme</vt:lpstr>
      <vt:lpstr>PowerPoint Presentation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160</cp:revision>
  <cp:lastPrinted>2019-06-12T08:39:13Z</cp:lastPrinted>
  <dcterms:created xsi:type="dcterms:W3CDTF">2019-06-12T08:21:52Z</dcterms:created>
  <dcterms:modified xsi:type="dcterms:W3CDTF">2023-05-10T07:09:43Z</dcterms:modified>
</cp:coreProperties>
</file>