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FF"/>
    <a:srgbClr val="CC6600"/>
    <a:srgbClr val="FF0000"/>
    <a:srgbClr val="FF00FF"/>
    <a:srgbClr val="CC00FF"/>
    <a:srgbClr val="6600FF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F51A-FCF7-4234-AD7B-4A9B0426A1E4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bIys6JoEDw" TargetMode="External"/><Relationship Id="rId13" Type="http://schemas.openxmlformats.org/officeDocument/2006/relationships/hyperlink" Target="https://www.youtube.com/watch?v=FOoffXFpAlU&amp;list=PL8dPuuaLjXtNgK6MZucdYldNkMybYIHKR&amp;index=33" TargetMode="External"/><Relationship Id="rId18" Type="http://schemas.openxmlformats.org/officeDocument/2006/relationships/hyperlink" Target="https://www.youtube.com/watch?v=ycfRRJAkJLA&amp;list=PLaYmfbS4-p5vymt1L_k4u6a98w5gY8dQ8&amp;index=7" TargetMode="External"/><Relationship Id="rId3" Type="http://schemas.openxmlformats.org/officeDocument/2006/relationships/hyperlink" Target="https://www.youtube.com/watch?v=uvmz5E75ZIA" TargetMode="External"/><Relationship Id="rId7" Type="http://schemas.openxmlformats.org/officeDocument/2006/relationships/hyperlink" Target="https://www.youtube.com/watch?v=ZOoJ9Cq3oKM" TargetMode="External"/><Relationship Id="rId12" Type="http://schemas.openxmlformats.org/officeDocument/2006/relationships/hyperlink" Target="https://www.youtube.com/watch?v=PrvtOWEXDIQ&amp;list=PL8dPuuaLjXtNgK6MZucdYldNkMybYIHKR&amp;index=39" TargetMode="External"/><Relationship Id="rId17" Type="http://schemas.openxmlformats.org/officeDocument/2006/relationships/hyperlink" Target="https://www.youtube.com/watch?v=4xEcdJHNdZE&amp;list=PLaYmfbS4-p5vymt1L_k4u6a98w5gY8dQ8&amp;index=6" TargetMode="External"/><Relationship Id="rId2" Type="http://schemas.openxmlformats.org/officeDocument/2006/relationships/hyperlink" Target="https://www.youtube.com/watch?v=-a739VjqdSI" TargetMode="External"/><Relationship Id="rId16" Type="http://schemas.openxmlformats.org/officeDocument/2006/relationships/hyperlink" Target="https://www.youtube.com/watch?v=HG5kIR6iF8g&amp;list=PLaYmfbS4-p5vymt1L_k4u6a98w5gY8dQ8&amp;index=5" TargetMode="External"/><Relationship Id="rId20" Type="http://schemas.openxmlformats.org/officeDocument/2006/relationships/hyperlink" Target="https://philosophyalevel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JIK3T6MRs2k" TargetMode="External"/><Relationship Id="rId11" Type="http://schemas.openxmlformats.org/officeDocument/2006/relationships/hyperlink" Target="https://www.youtube.com/watch?v=iSLsUO6uK4M&amp;list=PLaYmfbS4-p5vymt1L_k4u6a98w5gY8dQ8&amp;index=10" TargetMode="External"/><Relationship Id="rId5" Type="http://schemas.openxmlformats.org/officeDocument/2006/relationships/hyperlink" Target="https://www.youtube.com/watch?v=MoCuVa9UeR4&amp;list=PLtKNX4SfKpzWO2Yjvkp-hMS0gTI948pIS&amp;index=15" TargetMode="External"/><Relationship Id="rId15" Type="http://schemas.openxmlformats.org/officeDocument/2006/relationships/hyperlink" Target="https://www.youtube.com/watch?v=p4fFl-J0Vks&amp;list=PLaYmfbS4-p5vymt1L_k4u6a98w5gY8dQ8&amp;index=4" TargetMode="External"/><Relationship Id="rId10" Type="http://schemas.openxmlformats.org/officeDocument/2006/relationships/hyperlink" Target="https://www.youtube.com/watch?v=mQ2fvTvtzBM&amp;list=PLvoAL-KSZ32fWaihOgPSUnMoVSupZxjo8&amp;index=5" TargetMode="External"/><Relationship Id="rId19" Type="http://schemas.openxmlformats.org/officeDocument/2006/relationships/image" Target="../media/image1.png"/><Relationship Id="rId4" Type="http://schemas.openxmlformats.org/officeDocument/2006/relationships/hyperlink" Target="https://www.youtube.com/watch?v=uGDk23Q0S9E" TargetMode="External"/><Relationship Id="rId9" Type="http://schemas.openxmlformats.org/officeDocument/2006/relationships/hyperlink" Target="https://www.youtube.com/watch?v=F6UQLiHB0k0&amp;list=PLtKNX4SfKpzWO2Yjvkp-hMS0gTI948pIS&amp;index=18" TargetMode="External"/><Relationship Id="rId14" Type="http://schemas.openxmlformats.org/officeDocument/2006/relationships/hyperlink" Target="https://www.youtube.com/watch?v=u-8BdaK8TUg&amp;list=PLaYmfbS4-p5vymt1L_k4u6a98w5gY8dQ8&amp;index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97516"/>
            <a:ext cx="11903825" cy="4557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Extra Resources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4691" y="653744"/>
            <a:ext cx="7842150" cy="4990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Video Resources</a:t>
            </a:r>
            <a:endParaRPr lang="en-GB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following video resources are recommended:</a:t>
            </a: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Utilitarianism: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://www.youtube.com/watch?v=-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a739VjqdSI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www.youtube.com/watch?v=uvmz5E75ZIA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www.youtube.com/watch?v=uGDk23Q0S9E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5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5"/>
              </a:rPr>
              <a:t>www.youtube.com/watch?v=MoCuVa9UeR4&amp;list=PLtKNX4SfKpzWO2Yjvkp-hMS0gTI948pIS&amp;index=15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6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6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6"/>
              </a:rPr>
              <a:t>www.youtube.com/watch?v=JIK3T6MRs2k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Kantian Ethics: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7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7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7"/>
              </a:rPr>
              <a:t>www.youtube.com/watch?v=ZOoJ9Cq3oKM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8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8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8"/>
              </a:rPr>
              <a:t>www.youtube.com/watch?v=8bIys6JoEDw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9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9"/>
              </a:rPr>
              <a:t>www.youtube.com/watch?v=F6UQLiHB0k0&amp;list=PLtKNX4SfKpzWO2Yjvkp-hMS0gTI948pIS&amp;index=18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0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0"/>
              </a:rPr>
              <a:t>www.youtube.com/watch?v=mQ2fvTvtzBM&amp;list=PLvoAL-KSZ32fWaihOgPSUnMoVSupZxjo8&amp;index=5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Virtue Ethics: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1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1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1"/>
              </a:rPr>
              <a:t>www.youtube.com/watch?v=iSLsUO6uK4M&amp;list=PLaYmfbS4-p5vymt1L_k4u6a98w5gY8dQ8&amp;index=10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2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2"/>
              </a:rPr>
              <a:t>www.youtube.com/watch?v=PrvtOWEXDIQ&amp;list=PL8dPuuaLjXtNgK6MZucdYldNkMybYIHKR&amp;index=39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Metaethics</a:t>
            </a:r>
            <a:r>
              <a:rPr lang="en-GB" sz="11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3"/>
              </a:rPr>
              <a:t>https://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3"/>
              </a:rPr>
              <a:t>www.youtube.com/watch?v=FOoffXFpAlU&amp;list=PL8dPuuaLjXtNgK6MZucdYldNkMybYIHKR&amp;index=33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4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4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4"/>
              </a:rPr>
              <a:t>www.youtube.com/watch?v=u-8BdaK8TUg&amp;list=PLaYmfbS4-p5vymt1L_k4u6a98w5gY8dQ8&amp;index=3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5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5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5"/>
              </a:rPr>
              <a:t>www.youtube.com/watch?v=p4fFl-J0Vks&amp;list=PLaYmfbS4-p5vymt1L_k4u6a98w5gY8dQ8&amp;index=4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6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6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6"/>
              </a:rPr>
              <a:t>www.youtube.com/watch?v=HG5kIR6iF8g&amp;list=PLaYmfbS4-p5vymt1L_k4u6a98w5gY8dQ8&amp;index=5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7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7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7"/>
              </a:rPr>
              <a:t>www.youtube.com/watch?v=4xEcdJHNdZE&amp;list=PLaYmfbS4-p5vymt1L_k4u6a98w5gY8dQ8&amp;index=6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8"/>
              </a:rPr>
              <a:t>https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18"/>
              </a:rPr>
              <a:t>://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18"/>
              </a:rPr>
              <a:t>www.youtube.com/watch?v=ycfRRJAkJLA&amp;list=PLaYmfbS4-p5vymt1L_k4u6a98w5gY8dQ8&amp;index=7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70037" y="1110684"/>
            <a:ext cx="3958479" cy="55921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70038" y="653744"/>
            <a:ext cx="3958478" cy="356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smtClean="0">
                <a:solidFill>
                  <a:schemeClr val="tx1"/>
                </a:solidFill>
                <a:latin typeface="Comic Sans MS" panose="030F0702030302020204" pitchFamily="66" charset="0"/>
              </a:rPr>
              <a:t>This revision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guide is recommended: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691" y="5766918"/>
            <a:ext cx="7842150" cy="643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Written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Resources</a:t>
            </a:r>
            <a:endParaRPr lang="en-GB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  <a:hlinkClick r:id="rId20"/>
              </a:rPr>
              <a:t>https://philosophyalevel.com</a:t>
            </a:r>
            <a:r>
              <a:rPr lang="en-GB" sz="11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0"/>
              </a:rPr>
              <a:t>/</a:t>
            </a:r>
            <a:endParaRPr lang="en-GB" sz="11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86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Chewy</vt:lpstr>
      <vt:lpstr>Comic Sans MS</vt:lpstr>
      <vt:lpstr>Office Theme</vt:lpstr>
      <vt:lpstr>PowerPoint Presentation</vt:lpstr>
    </vt:vector>
  </TitlesOfParts>
  <Company>Meadowhead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Kocinski</dc:creator>
  <cp:lastModifiedBy>Mark Lawrenson</cp:lastModifiedBy>
  <cp:revision>168</cp:revision>
  <cp:lastPrinted>2019-06-12T08:39:13Z</cp:lastPrinted>
  <dcterms:created xsi:type="dcterms:W3CDTF">2019-06-12T08:21:52Z</dcterms:created>
  <dcterms:modified xsi:type="dcterms:W3CDTF">2022-01-14T09:20:45Z</dcterms:modified>
</cp:coreProperties>
</file>