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CD6E-60DF-4D89-BCF3-F1202BD8A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3F266-0AD9-4DF2-B8D0-520AA7F3F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16F91-9D92-4C08-9545-B4788B1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C249C-5503-4FD6-858C-6EE28AECA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64E9-6702-4F97-8928-195CF9C3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3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09CF-2E41-4008-8CE2-A52E2E2C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54E96-2CB4-4E86-AC4F-B323FD005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D15A5-DBC9-4981-BF99-6EF8918F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2BC2F-1265-455E-BF9D-50A4D38F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3EB5-EA31-4679-9755-9447C7D0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2948FC-B06D-4F1D-BAA4-FF90D73F1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31D7B-6C09-4901-88F5-3C9318B0C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195C2-7D95-4272-ACA0-A526B118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84404-FB51-4171-BBF4-F806265A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9A2C-E347-4BFF-943F-2B0E68D5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D9CE-39BF-48CA-9A0C-0957461B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4C6F-8E94-4B3B-A34D-92126BC8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CC8F5-58E4-42A6-8856-33D99181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969FB-D8CC-4243-B390-8FE53502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320BD-5537-4132-AAB8-2C29F07D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6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1093-138E-48F2-BE25-64A1977B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755E1-D1F3-474C-9B4A-29C9A2A37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6066D-51B1-4B0C-A4C5-9364BBB3E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A393F-0C28-4099-A4BB-0EE91170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1E649-24B9-4754-AAB8-91A7E2C2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5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DE71-E5E0-4905-AE08-86498852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2C86F-83CE-45C4-9847-7B20B0E89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D829A-60BA-4986-9411-52A599109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B30CB-E16C-4B10-8118-94115060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6FE11-B433-4FA7-9953-D5A824DC5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8E6FD-F734-4B7C-9E6C-739432E9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4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EB46-5B35-40A3-A164-7A3E56A1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7D172-C802-4059-9C87-214E66F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04FDE-CD49-41C4-8BAE-C67FBE8A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278D6-3F49-472D-9ABA-DD6097360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023E2-B749-48BD-9FC3-41C358DB4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DCF39E-3892-4E6A-B8E7-66CA85CC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029D59-A177-420D-A8B6-6C67EFB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6C758-1629-4AD4-93DB-1F03A37E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5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257D-F771-4666-87DB-D26EFF417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05B78-E579-4787-9FD0-61A134EE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64E2A-2905-467C-B58F-7A14242B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6F697-B571-4276-9D8B-79535024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5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8AE10-34A6-46E1-8687-9E81B5A5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38727-8E48-4CA6-83CA-CB7BB549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06512-A53F-4317-A96E-DC2CA96D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17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853E-54B1-4776-8CEF-D36669A5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9F1E-72BD-49E4-B8C6-FCD7FAECB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6A6BD-B7EE-4ACB-B06A-517DF8EFE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B01B4-1261-4983-96B6-3E688EC2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1B13B-D51E-44F5-83F5-A92388E4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2CC97-6D3B-4497-BDED-F120B02C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61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99093-8C78-45BA-ADF3-512F5391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C8AB3-7A84-48D0-B165-FBFC211E6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E53E1-C895-4F58-B73A-D662A6EA1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B36B6-C5A9-43C5-9BE6-208C17C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B08FF-D507-4BBF-9A6D-5580A2D5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97B97-44F1-4F52-B7DE-E1540549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0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CE9BC-FF12-4E51-9BA1-16DB589B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A3480-E08F-43DA-A7D9-23781EF1E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BA5C-09C6-4DDF-866C-BE5907201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3775-FE99-49C1-9E58-74104924EB67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6285-2C4E-4832-9CDD-4DAF9C439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B844C-07D6-4146-8EEE-F56C4DCBF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C3B1-FA93-4104-A3FF-DC72CBF21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ealth and social c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9" t="20205" r="339" b="21477"/>
          <a:stretch/>
        </p:blipFill>
        <p:spPr bwMode="auto">
          <a:xfrm>
            <a:off x="0" y="4927600"/>
            <a:ext cx="121920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and social ca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t="6284" r="-1" b="3400"/>
          <a:stretch/>
        </p:blipFill>
        <p:spPr bwMode="auto">
          <a:xfrm>
            <a:off x="6547556" y="1658463"/>
            <a:ext cx="5350934" cy="333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823" y="1591607"/>
            <a:ext cx="6198061" cy="1754326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4"/>
                </a:solidFill>
                <a:latin typeface="Rockwell" panose="02060603020205020403" pitchFamily="18" charset="0"/>
              </a:rPr>
              <a:t>Roles + Responsibilities of people who work in HSC sector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6233"/>
            <a:ext cx="12192000" cy="14465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Rockwell" panose="02060603020205020403" pitchFamily="18" charset="0"/>
              </a:rPr>
              <a:t>BTEC LEVEL 3 HEALTH &amp; SOCIAL CARE: </a:t>
            </a:r>
          </a:p>
          <a:p>
            <a:pPr algn="ctr"/>
            <a:r>
              <a:rPr lang="en-GB" sz="4400" b="1" dirty="0">
                <a:latin typeface="Rockwell" panose="02060603020205020403" pitchFamily="18" charset="0"/>
              </a:rPr>
              <a:t>Unit 2 Revision Learning Mats!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571" y="3695342"/>
            <a:ext cx="5938415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Rockwell" panose="02060603020205020403" pitchFamily="18" charset="0"/>
              </a:rPr>
              <a:t>Name________________________ </a:t>
            </a:r>
          </a:p>
          <a:p>
            <a:pPr algn="ctr"/>
            <a:r>
              <a:rPr lang="en-GB" sz="2400" b="1" dirty="0">
                <a:latin typeface="Rockwell" panose="02060603020205020403" pitchFamily="18" charset="0"/>
              </a:rPr>
              <a:t>Date ______ Teacher____________</a:t>
            </a:r>
            <a:br>
              <a:rPr lang="en-GB" sz="2400" b="1" dirty="0">
                <a:latin typeface="Rockwell" panose="02060603020205020403" pitchFamily="18" charset="0"/>
              </a:rPr>
            </a:br>
            <a:r>
              <a:rPr lang="en-GB" sz="2400" b="1" dirty="0">
                <a:latin typeface="Rockwell" panose="02060603020205020403" pitchFamily="18" charset="0"/>
              </a:rPr>
              <a:t>TA Grade_______ WAG Grade______</a:t>
            </a:r>
          </a:p>
        </p:txBody>
      </p:sp>
    </p:spTree>
    <p:extLst>
      <p:ext uri="{BB962C8B-B14F-4D97-AF65-F5344CB8AC3E}">
        <p14:creationId xmlns:p14="http://schemas.microsoft.com/office/powerpoint/2010/main" val="20957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414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Rockwell" panose="02060603020205020403" pitchFamily="18" charset="0"/>
              </a:rPr>
              <a:t>Exam Preparation: Key Exam Details!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2170" y="1853941"/>
            <a:ext cx="3778338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Rockwell" panose="02060603020205020403" pitchFamily="18" charset="0"/>
              </a:rPr>
              <a:t>General Information: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1 hour 30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Out of 80 marks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Write in Black pen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Each section is out 20 mark.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4 sections 20 marks each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Each section will have scenario.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Rockwell" panose="02060603020205020403" pitchFamily="18" charset="0"/>
              </a:rPr>
              <a:t>SPAG will be marked.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249" y="1744582"/>
            <a:ext cx="4191000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1 hour 30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5 minutes at start to read paper.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Section A – 20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Section B – 20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Section C – 20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Section D – 20 minutes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5 minutes at end to check work.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249" y="598105"/>
            <a:ext cx="3485351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What is in Exam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4 Sections (A,B,C + 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Each section will have Scenario.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249" y="4655172"/>
            <a:ext cx="4191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Marks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Paper is out of 80 marks.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Each section is out of 20 marks.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Highest mark is out of section D (8 marks).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SPAG will be marked.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0177" y="496033"/>
            <a:ext cx="283280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Key command words be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Identify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Discuss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Describe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Explain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49571" y="2144691"/>
            <a:ext cx="325401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Scenario will be about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Learning Disability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Physical + Sensory Disabilities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Age related needs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Ill Heath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9571" y="4175388"/>
            <a:ext cx="3447200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What you need to do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Write in blank ink.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Have breakfast beforehand.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REVISE (Securing the knowledge!)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Be organised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Be prepared for exam.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Have an early night beforehand.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7870" b="6907"/>
          <a:stretch/>
        </p:blipFill>
        <p:spPr>
          <a:xfrm>
            <a:off x="4879451" y="4655172"/>
            <a:ext cx="3251994" cy="20759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516" y="513731"/>
            <a:ext cx="3460745" cy="112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2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0829" y="0"/>
            <a:ext cx="918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Rockwell" panose="02060603020205020403" pitchFamily="18" charset="0"/>
              </a:rPr>
              <a:t>Professional Roles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4598" y="2008474"/>
            <a:ext cx="456956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Doctors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Provide specialist medical care.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Consultants (senior)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Specialise in a particular field in medicine.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G.P. (general practitioner)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Provides care for people in the community.</a:t>
            </a:r>
          </a:p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Discuss + agree treatment plan for individuals.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Diagnose illnesses.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Monitor impact of treatment.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0100" y="586108"/>
            <a:ext cx="4238588" cy="1600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Midwives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Supporting women through and after pregnancy. </a:t>
            </a:r>
          </a:p>
          <a:p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/>
              </a:rPr>
              <a:t>Teach mothers how to feed + bathe their babies.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/>
              </a:rPr>
              <a:t>Identify high risk pregnancies.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8429" y="2279999"/>
            <a:ext cx="4161930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Rockwell" panose="02060603020205020403" pitchFamily="18" charset="0"/>
              </a:rPr>
              <a:t>Healthcare Assistants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Rockwell" panose="02060603020205020403" pitchFamily="18" charset="0"/>
              </a:rPr>
              <a:t>Provide support for people that have difficulties with everyday tasks.</a:t>
            </a:r>
          </a:p>
          <a:p>
            <a:r>
              <a:rPr lang="en-GB" sz="1400" dirty="0"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 pitchFamily="18" charset="0"/>
              </a:rPr>
              <a:t>Taking + recording patients’ temperature, pulse + weight.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 pitchFamily="18" charset="0"/>
              </a:rPr>
              <a:t>Washing + dressing patients.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 pitchFamily="18" charset="0"/>
              </a:rPr>
              <a:t>Serving meals + assisting with feeding if needed.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01" y="4396221"/>
            <a:ext cx="2977375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Care Assistants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Provide support for people that have difficulties with everyday tasks.</a:t>
            </a:r>
          </a:p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Helping with general household tasks.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Helping with personal care.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Communicating with other HSC professionals.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01" y="1660168"/>
            <a:ext cx="2977375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Social Workers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Provide support for people through difficult times in their lives.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Children + Young people’s Service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Ensuring they are safe + protected from abuse.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Adult Services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Rockwell" panose="02060603020205020403" pitchFamily="18" charset="0"/>
              </a:rPr>
              <a:t>Support them living independent or in residential care</a:t>
            </a:r>
            <a:r>
              <a:rPr lang="en-GB" sz="1400" dirty="0"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16776"/>
            <a:ext cx="3010829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Occupational Therapists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Provide support + equipment for people who are having difficulties carrying out practical activities in everyday life.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5615" y="523220"/>
            <a:ext cx="453854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Youth Workers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Support young people to reach their full potential + become responsible for members of society.</a:t>
            </a:r>
          </a:p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Running programmes e.g. smoking.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Running sports teams.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5615" y="4503941"/>
            <a:ext cx="2640474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Rockwell" panose="02060603020205020403" pitchFamily="18" charset="0"/>
              </a:rPr>
              <a:t>Support Workers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Rockwell" panose="02060603020205020403" pitchFamily="18" charset="0"/>
              </a:rPr>
              <a:t>Provide support with financial management + domestic skills.</a:t>
            </a:r>
          </a:p>
          <a:p>
            <a:r>
              <a:rPr lang="en-GB" sz="1400" dirty="0"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 pitchFamily="18" charset="0"/>
              </a:rPr>
              <a:t>Helping with general household tasks.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 pitchFamily="18" charset="0"/>
              </a:rPr>
              <a:t>Filling in + sending off checks + letters.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70247" y="4503942"/>
            <a:ext cx="2580112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Care Managers</a:t>
            </a:r>
          </a:p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Key leadership in residential settings.</a:t>
            </a:r>
          </a:p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Managed residential care for;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Adult with learning disabilities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People in supported housing.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18352" y="4590431"/>
            <a:ext cx="331796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Health Visitor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Working with children.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Making sure they got the best start in life.</a:t>
            </a:r>
          </a:p>
          <a:p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Assess;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Parenting skills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Home + family situation.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Development needs for the child</a:t>
            </a:r>
            <a:r>
              <a:rPr lang="en-GB" sz="1400" dirty="0"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92755" y="-1867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Rockwell" panose="02060603020205020403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1151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7353" y="2402633"/>
            <a:ext cx="1579403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Nurse Practitioner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Looking after patients.</a:t>
            </a:r>
          </a:p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prescribe medications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treat illness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 pitchFamily="18" charset="0"/>
              </a:rPr>
              <a:t>administer physical exams</a:t>
            </a:r>
          </a:p>
        </p:txBody>
      </p:sp>
      <p:sp>
        <p:nvSpPr>
          <p:cNvPr id="3" name="Rectangle 2"/>
          <p:cNvSpPr/>
          <p:nvPr/>
        </p:nvSpPr>
        <p:spPr>
          <a:xfrm>
            <a:off x="-9270" y="3545170"/>
            <a:ext cx="157246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Mental Health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Supporting them in their recovery.</a:t>
            </a:r>
          </a:p>
          <a:p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  <a:latin typeface="Rockwell" panose="02060603020205020403" pitchFamily="18" charset="0"/>
              </a:rPr>
              <a:t>planning + providing medical care to people who are suffering from mental illness.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1163" y="5017771"/>
            <a:ext cx="3691059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rgbClr val="C00000"/>
                </a:solidFill>
                <a:latin typeface="Rockwell" panose="02060603020205020403"/>
              </a:rPr>
              <a:t>Learning Disability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C00000"/>
                </a:solidFill>
                <a:latin typeface="Rockwell" panose="02060603020205020403"/>
              </a:rPr>
              <a:t>Improves well-being + social inclusion for people with Learning disabilities.</a:t>
            </a:r>
          </a:p>
          <a:p>
            <a:r>
              <a:rPr lang="en-GB" sz="1400" dirty="0">
                <a:solidFill>
                  <a:srgbClr val="C00000"/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rgbClr val="C00000"/>
                </a:solidFill>
                <a:latin typeface="Rockwell" panose="02060603020205020403"/>
              </a:rPr>
              <a:t>maintaining a person’s physical + mental health.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rgbClr val="C00000"/>
                </a:solidFill>
                <a:latin typeface="Rockwell" panose="02060603020205020403"/>
              </a:rPr>
              <a:t>supporting a person in living a fulfilling life.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1214" y="495382"/>
            <a:ext cx="3435917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Neonatal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Care for new born babies that are premature or sick.</a:t>
            </a:r>
          </a:p>
          <a:p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Managing a babies fluids.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Preparing + checking medications.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4">
                    <a:lumMod val="50000"/>
                  </a:schemeClr>
                </a:solidFill>
                <a:latin typeface="Rockwell" panose="02060603020205020403"/>
              </a:rPr>
              <a:t>Recording observations + document babies care.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5054" y="60035"/>
            <a:ext cx="2860184" cy="116955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latin typeface="Rockwell" panose="02060603020205020403"/>
              </a:rPr>
              <a:t>Adult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Rockwell" panose="02060603020205020403"/>
              </a:rPr>
              <a:t>Provided care for adults.</a:t>
            </a:r>
          </a:p>
          <a:p>
            <a:r>
              <a:rPr lang="en-GB" sz="1400" dirty="0"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/>
              </a:rPr>
              <a:t>Writing care plans + records.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latin typeface="Rockwell" panose="02060603020205020403"/>
              </a:rPr>
              <a:t>Dealing with emergencies.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482" y="1329274"/>
            <a:ext cx="2856635" cy="1877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6">
                    <a:lumMod val="50000"/>
                  </a:schemeClr>
                </a:solidFill>
                <a:latin typeface="Rockwell" panose="02060603020205020403"/>
              </a:rPr>
              <a:t>School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/>
              </a:rPr>
              <a:t>Prevents illness + promotes a healthy lifestyle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/>
              </a:rPr>
              <a:t>Carrying out health assessments.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Rockwell" panose="02060603020205020403"/>
              </a:rPr>
              <a:t>Advising schools on their public health agendas.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4662" y="2402633"/>
            <a:ext cx="1904965" cy="2523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Children’s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Providing support + care for child + family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Treating wounds.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Before + after care operation.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Rockwell" panose="02060603020205020403"/>
              </a:rPr>
              <a:t>Playing with the children.</a:t>
            </a:r>
          </a:p>
        </p:txBody>
      </p:sp>
      <p:sp>
        <p:nvSpPr>
          <p:cNvPr id="9" name="Rectangle 8"/>
          <p:cNvSpPr/>
          <p:nvPr/>
        </p:nvSpPr>
        <p:spPr>
          <a:xfrm>
            <a:off x="-9270" y="406667"/>
            <a:ext cx="1572460" cy="28931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accent5">
                    <a:lumMod val="50000"/>
                  </a:schemeClr>
                </a:solidFill>
                <a:latin typeface="Rockwell" panose="02060603020205020403"/>
              </a:rPr>
              <a:t>District Nurse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Rockwell" panose="02060603020205020403"/>
              </a:rPr>
              <a:t>Visit patients at home providing support + advises.</a:t>
            </a:r>
          </a:p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Rockwell" panose="02060603020205020403"/>
              </a:rPr>
              <a:t>Responsibilities;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Rockwell" panose="02060603020205020403"/>
              </a:rPr>
              <a:t>Assess needs of patients.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Rockwell" panose="02060603020205020403"/>
              </a:rPr>
              <a:t>Monitor the quality of care they receive.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8539"/>
            <a:ext cx="6597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Rockwell" panose="02060603020205020403"/>
              </a:rPr>
              <a:t>Professional Roles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82907" y="-1329"/>
            <a:ext cx="30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Rockwell" panose="02060603020205020403"/>
              </a:rPr>
              <a:t>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08977" y="3343677"/>
            <a:ext cx="2948201" cy="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08977" y="3343677"/>
            <a:ext cx="11290" cy="3489976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57178" y="0"/>
            <a:ext cx="0" cy="338322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Image result for Specific Responsibilities for People Working in the H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012" y="183337"/>
            <a:ext cx="2639152" cy="161609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8626803" y="1817857"/>
            <a:ext cx="3335606" cy="138499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Rockwell" panose="02060603020205020403" pitchFamily="18" charset="0"/>
              </a:rPr>
              <a:t>Student Task:                                   </a:t>
            </a:r>
          </a:p>
          <a:p>
            <a:pPr algn="ctr"/>
            <a:r>
              <a:rPr lang="en-GB" sz="1400" dirty="0">
                <a:latin typeface="Rockwell" panose="02060603020205020403" pitchFamily="18" charset="0"/>
              </a:rPr>
              <a:t>Research some of the roles from the two slides. Create a fact file file for each role you research. </a:t>
            </a:r>
          </a:p>
          <a:p>
            <a:pPr algn="ctr"/>
            <a:r>
              <a:rPr lang="en-GB" sz="1400" dirty="0">
                <a:latin typeface="Rockwell" panose="02060603020205020403" pitchFamily="18" charset="0"/>
              </a:rPr>
              <a:t>Fill in the table below, to form a fact file.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667022" y="3475581"/>
          <a:ext cx="652497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86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Rockwell" panose="02060603020205020403" pitchFamily="18" charset="0"/>
                        </a:rPr>
                        <a:t>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Rockwell" panose="02060603020205020403" pitchFamily="18" charset="0"/>
                        </a:rPr>
                        <a:t>Responsibilities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2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Widescreen</PresentationFormat>
  <Paragraphs>161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Naylor</dc:creator>
  <cp:lastModifiedBy>Holly Naylor</cp:lastModifiedBy>
  <cp:revision>1</cp:revision>
  <dcterms:created xsi:type="dcterms:W3CDTF">2024-01-11T15:56:07Z</dcterms:created>
  <dcterms:modified xsi:type="dcterms:W3CDTF">2024-01-11T15:56:29Z</dcterms:modified>
</cp:coreProperties>
</file>