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6FF"/>
    <a:srgbClr val="CC6600"/>
    <a:srgbClr val="FF0000"/>
    <a:srgbClr val="FF00FF"/>
    <a:srgbClr val="CC00FF"/>
    <a:srgbClr val="6600FF"/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3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4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96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1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0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4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F51A-FCF7-4234-AD7B-4A9B0426A1E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youtube.com/watch?v=1MZGRHdIjfw&amp;list=PLaYmfbS4-p5t-k4L_LHAC3CjCuwDerz9o&amp;index=2" TargetMode="External"/><Relationship Id="rId7" Type="http://schemas.openxmlformats.org/officeDocument/2006/relationships/hyperlink" Target="https://philosophyalevel.com/aqa-philosophy-revision-notes/#Mind" TargetMode="External"/><Relationship Id="rId2" Type="http://schemas.openxmlformats.org/officeDocument/2006/relationships/hyperlink" Target="https://www.youtube.com/watch?v=x7ZDJH_ZKLA&amp;list=PLaYmfbS4-p5t-k4L_LHAC3CjCuwDerz9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3SJROTXnmus" TargetMode="External"/><Relationship Id="rId5" Type="http://schemas.openxmlformats.org/officeDocument/2006/relationships/hyperlink" Target="https://www.youtube.com/watch?v=vyBQFRnSukQ&amp;list=PLaYmfbS4-p5t-k4L_LHAC3CjCuwDerz9o&amp;index=4" TargetMode="External"/><Relationship Id="rId4" Type="http://schemas.openxmlformats.org/officeDocument/2006/relationships/hyperlink" Target="https://www.youtube.com/watch?v=EW5K1CyegJ0&amp;list=PLaYmfbS4-p5t-k4L_LHAC3CjCuwDerz9o&amp;index=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97516"/>
            <a:ext cx="11903825" cy="4557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Extra Resources</a:t>
            </a:r>
            <a:endParaRPr lang="en-GB" sz="20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4691" y="653744"/>
            <a:ext cx="7842150" cy="1994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Video Resources</a:t>
            </a:r>
            <a:endParaRPr lang="en-GB" sz="1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following video resources are recommended:</a:t>
            </a: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www.youtube.com/watch?v=x7ZDJH_ZKLA&amp;list=PLaYmfbS4-p5t-k4L_LHAC3CjCuwDerz9o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3"/>
              </a:rPr>
              <a:t>www.youtube.com/watch?v=1MZGRHdIjfw&amp;list=PLaYmfbS4-p5t-k4L_LHAC3CjCuwDerz9o&amp;index=2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4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4"/>
              </a:rPr>
              <a:t>www.youtube.com/watch?v=EW5K1CyegJ0&amp;list=PLaYmfbS4-p5t-k4L_LHAC3CjCuwDerz9o&amp;index=3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5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5"/>
              </a:rPr>
              <a:t>www.youtube.com/watch?v=vyBQFRnSukQ&amp;list=PLaYmfbS4-p5t-k4L_LHAC3CjCuwDerz9o&amp;index=4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Dualism: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6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6"/>
              </a:rPr>
              <a:t>www.youtube.com/watch?v=3SJROTXnmus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0038" y="653744"/>
            <a:ext cx="3958478" cy="356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smtClean="0">
                <a:solidFill>
                  <a:schemeClr val="tx1"/>
                </a:solidFill>
                <a:latin typeface="Comic Sans MS" panose="030F0702030302020204" pitchFamily="66" charset="0"/>
              </a:rPr>
              <a:t>This revision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guide is recommended: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691" y="2901975"/>
            <a:ext cx="7842150" cy="643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Written Resources</a:t>
            </a:r>
            <a:endParaRPr lang="en-GB" sz="1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7"/>
              </a:rPr>
              <a:t>https://philosophyalevel.com/aqa-philosophy-revision-notes/#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7"/>
              </a:rPr>
              <a:t>Mind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70038" y="1110685"/>
            <a:ext cx="3958478" cy="559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41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Chewy</vt:lpstr>
      <vt:lpstr>Comic Sans MS</vt:lpstr>
      <vt:lpstr>Office Theme</vt:lpstr>
      <vt:lpstr>PowerPoint Presentation</vt:lpstr>
    </vt:vector>
  </TitlesOfParts>
  <Company>Meadowhead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Kocinski</dc:creator>
  <cp:lastModifiedBy>Mark Lawrenson</cp:lastModifiedBy>
  <cp:revision>175</cp:revision>
  <cp:lastPrinted>2019-06-12T08:39:13Z</cp:lastPrinted>
  <dcterms:created xsi:type="dcterms:W3CDTF">2019-06-12T08:21:52Z</dcterms:created>
  <dcterms:modified xsi:type="dcterms:W3CDTF">2022-01-27T09:21:16Z</dcterms:modified>
</cp:coreProperties>
</file>