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 id="257" r:id="rId6"/>
    <p:sldId id="258" r:id="rId7"/>
    <p:sldId id="262" r:id="rId8"/>
    <p:sldId id="260" r:id="rId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a:srgbClr val="0066FF"/>
    <a:srgbClr val="CC6600"/>
    <a:srgbClr val="FF0000"/>
    <a:srgbClr val="FF00FF"/>
    <a:srgbClr val="CC00FF"/>
    <a:srgbClr val="6600FF"/>
    <a:srgbClr val="00CCFF"/>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116EEE5-9664-40D6-845B-35890587E4DE}" v="1" dt="2020-07-09T08:53:24.805"/>
  </p1510:revLst>
</p1510:revInfo>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66" d="100"/>
          <a:sy n="66" d="100"/>
        </p:scale>
        <p:origin x="632"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Markham" userId="64584b50-3468-4f2a-bc1b-4e3aff52c433" providerId="ADAL" clId="{62EF4B29-30FE-440C-B78F-59802B10058A}"/>
    <pc:docChg chg="undo custSel addSld delSld modSld sldOrd">
      <pc:chgData name="Katie Markham" userId="64584b50-3468-4f2a-bc1b-4e3aff52c433" providerId="ADAL" clId="{62EF4B29-30FE-440C-B78F-59802B10058A}" dt="2020-03-26T14:25:27.374" v="15808" actId="208"/>
      <pc:docMkLst>
        <pc:docMk/>
      </pc:docMkLst>
      <pc:sldChg chg="addSp delSp modSp">
        <pc:chgData name="Katie Markham" userId="64584b50-3468-4f2a-bc1b-4e3aff52c433" providerId="ADAL" clId="{62EF4B29-30FE-440C-B78F-59802B10058A}" dt="2020-03-26T12:39:51.413" v="7471" actId="1076"/>
        <pc:sldMkLst>
          <pc:docMk/>
          <pc:sldMk cId="3874227290" sldId="257"/>
        </pc:sldMkLst>
        <pc:spChg chg="mod">
          <ac:chgData name="Katie Markham" userId="64584b50-3468-4f2a-bc1b-4e3aff52c433" providerId="ADAL" clId="{62EF4B29-30FE-440C-B78F-59802B10058A}" dt="2020-03-26T12:22:45.053" v="5680" actId="20577"/>
          <ac:spMkLst>
            <pc:docMk/>
            <pc:sldMk cId="3874227290" sldId="257"/>
            <ac:spMk id="2" creationId="{00000000-0000-0000-0000-000000000000}"/>
          </ac:spMkLst>
        </pc:spChg>
        <pc:spChg chg="del mod">
          <ac:chgData name="Katie Markham" userId="64584b50-3468-4f2a-bc1b-4e3aff52c433" providerId="ADAL" clId="{62EF4B29-30FE-440C-B78F-59802B10058A}" dt="2020-03-26T12:22:51.548" v="5681" actId="478"/>
          <ac:spMkLst>
            <pc:docMk/>
            <pc:sldMk cId="3874227290" sldId="257"/>
            <ac:spMk id="3" creationId="{00000000-0000-0000-0000-000000000000}"/>
          </ac:spMkLst>
        </pc:spChg>
        <pc:spChg chg="del">
          <ac:chgData name="Katie Markham" userId="64584b50-3468-4f2a-bc1b-4e3aff52c433" providerId="ADAL" clId="{62EF4B29-30FE-440C-B78F-59802B10058A}" dt="2020-03-26T11:33:32.739" v="0" actId="478"/>
          <ac:spMkLst>
            <pc:docMk/>
            <pc:sldMk cId="3874227290" sldId="257"/>
            <ac:spMk id="4" creationId="{00000000-0000-0000-0000-000000000000}"/>
          </ac:spMkLst>
        </pc:spChg>
        <pc:spChg chg="del mod">
          <ac:chgData name="Katie Markham" userId="64584b50-3468-4f2a-bc1b-4e3aff52c433" providerId="ADAL" clId="{62EF4B29-30FE-440C-B78F-59802B10058A}" dt="2020-03-26T12:13:20.961" v="4415" actId="478"/>
          <ac:spMkLst>
            <pc:docMk/>
            <pc:sldMk cId="3874227290" sldId="257"/>
            <ac:spMk id="5" creationId="{00000000-0000-0000-0000-000000000000}"/>
          </ac:spMkLst>
        </pc:spChg>
        <pc:spChg chg="del mod">
          <ac:chgData name="Katie Markham" userId="64584b50-3468-4f2a-bc1b-4e3aff52c433" providerId="ADAL" clId="{62EF4B29-30FE-440C-B78F-59802B10058A}" dt="2020-03-26T12:13:25.338" v="4417" actId="478"/>
          <ac:spMkLst>
            <pc:docMk/>
            <pc:sldMk cId="3874227290" sldId="257"/>
            <ac:spMk id="6" creationId="{00000000-0000-0000-0000-000000000000}"/>
          </ac:spMkLst>
        </pc:spChg>
        <pc:spChg chg="del">
          <ac:chgData name="Katie Markham" userId="64584b50-3468-4f2a-bc1b-4e3aff52c433" providerId="ADAL" clId="{62EF4B29-30FE-440C-B78F-59802B10058A}" dt="2020-03-26T12:13:22.480" v="4416" actId="478"/>
          <ac:spMkLst>
            <pc:docMk/>
            <pc:sldMk cId="3874227290" sldId="257"/>
            <ac:spMk id="8" creationId="{00000000-0000-0000-0000-000000000000}"/>
          </ac:spMkLst>
        </pc:spChg>
        <pc:spChg chg="add del mod">
          <ac:chgData name="Katie Markham" userId="64584b50-3468-4f2a-bc1b-4e3aff52c433" providerId="ADAL" clId="{62EF4B29-30FE-440C-B78F-59802B10058A}" dt="2020-03-26T12:13:15.086" v="4412" actId="478"/>
          <ac:spMkLst>
            <pc:docMk/>
            <pc:sldMk cId="3874227290" sldId="257"/>
            <ac:spMk id="9" creationId="{6EAE9FFE-DCEE-4011-AED7-29DBC8D84E71}"/>
          </ac:spMkLst>
        </pc:spChg>
        <pc:spChg chg="del">
          <ac:chgData name="Katie Markham" userId="64584b50-3468-4f2a-bc1b-4e3aff52c433" providerId="ADAL" clId="{62EF4B29-30FE-440C-B78F-59802B10058A}" dt="2020-03-26T12:13:17.839" v="4413" actId="478"/>
          <ac:spMkLst>
            <pc:docMk/>
            <pc:sldMk cId="3874227290" sldId="257"/>
            <ac:spMk id="10" creationId="{00000000-0000-0000-0000-000000000000}"/>
          </ac:spMkLst>
        </pc:spChg>
        <pc:spChg chg="del">
          <ac:chgData name="Katie Markham" userId="64584b50-3468-4f2a-bc1b-4e3aff52c433" providerId="ADAL" clId="{62EF4B29-30FE-440C-B78F-59802B10058A}" dt="2020-03-26T12:13:07.888" v="4409" actId="478"/>
          <ac:spMkLst>
            <pc:docMk/>
            <pc:sldMk cId="3874227290" sldId="257"/>
            <ac:spMk id="11" creationId="{00000000-0000-0000-0000-000000000000}"/>
          </ac:spMkLst>
        </pc:spChg>
        <pc:spChg chg="add mod">
          <ac:chgData name="Katie Markham" userId="64584b50-3468-4f2a-bc1b-4e3aff52c433" providerId="ADAL" clId="{62EF4B29-30FE-440C-B78F-59802B10058A}" dt="2020-03-26T12:36:00.568" v="7332" actId="14100"/>
          <ac:spMkLst>
            <pc:docMk/>
            <pc:sldMk cId="3874227290" sldId="257"/>
            <ac:spMk id="12" creationId="{0F9DADB5-0FB8-4299-93C2-B034ED1904D8}"/>
          </ac:spMkLst>
        </pc:spChg>
        <pc:spChg chg="add mod">
          <ac:chgData name="Katie Markham" userId="64584b50-3468-4f2a-bc1b-4e3aff52c433" providerId="ADAL" clId="{62EF4B29-30FE-440C-B78F-59802B10058A}" dt="2020-03-26T12:39:51.413" v="7471" actId="1076"/>
          <ac:spMkLst>
            <pc:docMk/>
            <pc:sldMk cId="3874227290" sldId="257"/>
            <ac:spMk id="13" creationId="{EEE81AC1-B9AC-4A06-9474-B063489EBAE5}"/>
          </ac:spMkLst>
        </pc:spChg>
        <pc:spChg chg="add mod">
          <ac:chgData name="Katie Markham" userId="64584b50-3468-4f2a-bc1b-4e3aff52c433" providerId="ADAL" clId="{62EF4B29-30FE-440C-B78F-59802B10058A}" dt="2020-03-26T12:35:34.478" v="7322" actId="1076"/>
          <ac:spMkLst>
            <pc:docMk/>
            <pc:sldMk cId="3874227290" sldId="257"/>
            <ac:spMk id="14" creationId="{ABCB3FF8-876B-46F7-B183-3971192EAEAF}"/>
          </ac:spMkLst>
        </pc:spChg>
        <pc:picChg chg="mod">
          <ac:chgData name="Katie Markham" userId="64584b50-3468-4f2a-bc1b-4e3aff52c433" providerId="ADAL" clId="{62EF4B29-30FE-440C-B78F-59802B10058A}" dt="2020-03-26T12:36:02.220" v="7333" actId="1076"/>
          <ac:picMkLst>
            <pc:docMk/>
            <pc:sldMk cId="3874227290" sldId="257"/>
            <ac:picMk id="7" creationId="{00000000-0000-0000-0000-000000000000}"/>
          </ac:picMkLst>
        </pc:picChg>
        <pc:picChg chg="add mod">
          <ac:chgData name="Katie Markham" userId="64584b50-3468-4f2a-bc1b-4e3aff52c433" providerId="ADAL" clId="{62EF4B29-30FE-440C-B78F-59802B10058A}" dt="2020-03-26T12:36:07.381" v="7336" actId="1076"/>
          <ac:picMkLst>
            <pc:docMk/>
            <pc:sldMk cId="3874227290" sldId="257"/>
            <ac:picMk id="15" creationId="{AE3D0A07-A15F-41F6-A94B-97FDDFCB4CD8}"/>
          </ac:picMkLst>
        </pc:picChg>
      </pc:sldChg>
      <pc:sldChg chg="addSp delSp modSp ord">
        <pc:chgData name="Katie Markham" userId="64584b50-3468-4f2a-bc1b-4e3aff52c433" providerId="ADAL" clId="{62EF4B29-30FE-440C-B78F-59802B10058A}" dt="2020-03-26T13:36:03.485" v="11417" actId="1076"/>
        <pc:sldMkLst>
          <pc:docMk/>
          <pc:sldMk cId="1202758286" sldId="258"/>
        </pc:sldMkLst>
        <pc:spChg chg="mod">
          <ac:chgData name="Katie Markham" userId="64584b50-3468-4f2a-bc1b-4e3aff52c433" providerId="ADAL" clId="{62EF4B29-30FE-440C-B78F-59802B10058A}" dt="2020-03-26T12:36:46.266" v="7406" actId="313"/>
          <ac:spMkLst>
            <pc:docMk/>
            <pc:sldMk cId="1202758286" sldId="258"/>
            <ac:spMk id="2" creationId="{00000000-0000-0000-0000-000000000000}"/>
          </ac:spMkLst>
        </pc:spChg>
        <pc:spChg chg="del">
          <ac:chgData name="Katie Markham" userId="64584b50-3468-4f2a-bc1b-4e3aff52c433" providerId="ADAL" clId="{62EF4B29-30FE-440C-B78F-59802B10058A}" dt="2020-03-26T12:41:02.205" v="7504" actId="478"/>
          <ac:spMkLst>
            <pc:docMk/>
            <pc:sldMk cId="1202758286" sldId="258"/>
            <ac:spMk id="3" creationId="{00000000-0000-0000-0000-000000000000}"/>
          </ac:spMkLst>
        </pc:spChg>
        <pc:spChg chg="mod">
          <ac:chgData name="Katie Markham" userId="64584b50-3468-4f2a-bc1b-4e3aff52c433" providerId="ADAL" clId="{62EF4B29-30FE-440C-B78F-59802B10058A}" dt="2020-03-26T12:52:52.188" v="9041" actId="1076"/>
          <ac:spMkLst>
            <pc:docMk/>
            <pc:sldMk cId="1202758286" sldId="258"/>
            <ac:spMk id="4" creationId="{00000000-0000-0000-0000-000000000000}"/>
          </ac:spMkLst>
        </pc:spChg>
        <pc:spChg chg="add mod">
          <ac:chgData name="Katie Markham" userId="64584b50-3468-4f2a-bc1b-4e3aff52c433" providerId="ADAL" clId="{62EF4B29-30FE-440C-B78F-59802B10058A}" dt="2020-03-26T12:52:54.695" v="9042" actId="1076"/>
          <ac:spMkLst>
            <pc:docMk/>
            <pc:sldMk cId="1202758286" sldId="258"/>
            <ac:spMk id="6" creationId="{9C650532-B405-4861-9021-A4E31EA48966}"/>
          </ac:spMkLst>
        </pc:spChg>
        <pc:spChg chg="add mod">
          <ac:chgData name="Katie Markham" userId="64584b50-3468-4f2a-bc1b-4e3aff52c433" providerId="ADAL" clId="{62EF4B29-30FE-440C-B78F-59802B10058A}" dt="2020-03-26T12:53:45.648" v="9049" actId="20577"/>
          <ac:spMkLst>
            <pc:docMk/>
            <pc:sldMk cId="1202758286" sldId="258"/>
            <ac:spMk id="7" creationId="{7C7E8C39-DBD0-4692-8F19-03446A6A0E4D}"/>
          </ac:spMkLst>
        </pc:spChg>
        <pc:spChg chg="add del mod">
          <ac:chgData name="Katie Markham" userId="64584b50-3468-4f2a-bc1b-4e3aff52c433" providerId="ADAL" clId="{62EF4B29-30FE-440C-B78F-59802B10058A}" dt="2020-03-26T12:47:29.817" v="8397"/>
          <ac:spMkLst>
            <pc:docMk/>
            <pc:sldMk cId="1202758286" sldId="258"/>
            <ac:spMk id="8" creationId="{90D45C88-9485-40D6-972B-6516BB1D179E}"/>
          </ac:spMkLst>
        </pc:spChg>
        <pc:spChg chg="add mod">
          <ac:chgData name="Katie Markham" userId="64584b50-3468-4f2a-bc1b-4e3aff52c433" providerId="ADAL" clId="{62EF4B29-30FE-440C-B78F-59802B10058A}" dt="2020-03-26T12:53:49.354" v="9050" actId="1076"/>
          <ac:spMkLst>
            <pc:docMk/>
            <pc:sldMk cId="1202758286" sldId="258"/>
            <ac:spMk id="9" creationId="{450996B4-5335-4A43-8A24-AC5F23FCB02E}"/>
          </ac:spMkLst>
        </pc:spChg>
        <pc:spChg chg="add mod">
          <ac:chgData name="Katie Markham" userId="64584b50-3468-4f2a-bc1b-4e3aff52c433" providerId="ADAL" clId="{62EF4B29-30FE-440C-B78F-59802B10058A}" dt="2020-03-26T13:05:57.970" v="10028" actId="1076"/>
          <ac:spMkLst>
            <pc:docMk/>
            <pc:sldMk cId="1202758286" sldId="258"/>
            <ac:spMk id="11" creationId="{DD5F1F37-483F-4F8D-8C86-2D1B19ED8803}"/>
          </ac:spMkLst>
        </pc:spChg>
        <pc:spChg chg="mod">
          <ac:chgData name="Katie Markham" userId="64584b50-3468-4f2a-bc1b-4e3aff52c433" providerId="ADAL" clId="{62EF4B29-30FE-440C-B78F-59802B10058A}" dt="2020-03-26T13:35:23.060" v="11406" actId="1076"/>
          <ac:spMkLst>
            <pc:docMk/>
            <pc:sldMk cId="1202758286" sldId="258"/>
            <ac:spMk id="12" creationId="{00000000-0000-0000-0000-000000000000}"/>
          </ac:spMkLst>
        </pc:spChg>
        <pc:spChg chg="del mod">
          <ac:chgData name="Katie Markham" userId="64584b50-3468-4f2a-bc1b-4e3aff52c433" providerId="ADAL" clId="{62EF4B29-30FE-440C-B78F-59802B10058A}" dt="2020-03-26T12:47:29.817" v="8395" actId="478"/>
          <ac:spMkLst>
            <pc:docMk/>
            <pc:sldMk cId="1202758286" sldId="258"/>
            <ac:spMk id="13" creationId="{00000000-0000-0000-0000-000000000000}"/>
          </ac:spMkLst>
        </pc:spChg>
        <pc:spChg chg="add mod">
          <ac:chgData name="Katie Markham" userId="64584b50-3468-4f2a-bc1b-4e3aff52c433" providerId="ADAL" clId="{62EF4B29-30FE-440C-B78F-59802B10058A}" dt="2020-03-26T13:17:03.801" v="10041" actId="20577"/>
          <ac:spMkLst>
            <pc:docMk/>
            <pc:sldMk cId="1202758286" sldId="258"/>
            <ac:spMk id="14" creationId="{9BD65F4A-5545-4C88-AEDE-917617B7358C}"/>
          </ac:spMkLst>
        </pc:spChg>
        <pc:spChg chg="del">
          <ac:chgData name="Katie Markham" userId="64584b50-3468-4f2a-bc1b-4e3aff52c433" providerId="ADAL" clId="{62EF4B29-30FE-440C-B78F-59802B10058A}" dt="2020-03-26T12:40:16.387" v="7478" actId="478"/>
          <ac:spMkLst>
            <pc:docMk/>
            <pc:sldMk cId="1202758286" sldId="258"/>
            <ac:spMk id="15" creationId="{00000000-0000-0000-0000-000000000000}"/>
          </ac:spMkLst>
        </pc:spChg>
        <pc:spChg chg="del">
          <ac:chgData name="Katie Markham" userId="64584b50-3468-4f2a-bc1b-4e3aff52c433" providerId="ADAL" clId="{62EF4B29-30FE-440C-B78F-59802B10058A}" dt="2020-03-26T12:40:14.337" v="7477" actId="478"/>
          <ac:spMkLst>
            <pc:docMk/>
            <pc:sldMk cId="1202758286" sldId="258"/>
            <ac:spMk id="17" creationId="{00000000-0000-0000-0000-000000000000}"/>
          </ac:spMkLst>
        </pc:spChg>
        <pc:graphicFrameChg chg="del">
          <ac:chgData name="Katie Markham" userId="64584b50-3468-4f2a-bc1b-4e3aff52c433" providerId="ADAL" clId="{62EF4B29-30FE-440C-B78F-59802B10058A}" dt="2020-03-26T12:40:02.580" v="7474" actId="478"/>
          <ac:graphicFrameMkLst>
            <pc:docMk/>
            <pc:sldMk cId="1202758286" sldId="258"/>
            <ac:graphicFrameMk id="10" creationId="{00000000-0000-0000-0000-000000000000}"/>
          </ac:graphicFrameMkLst>
        </pc:graphicFrameChg>
        <pc:graphicFrameChg chg="del">
          <ac:chgData name="Katie Markham" userId="64584b50-3468-4f2a-bc1b-4e3aff52c433" providerId="ADAL" clId="{62EF4B29-30FE-440C-B78F-59802B10058A}" dt="2020-03-26T12:40:05.817" v="7475" actId="478"/>
          <ac:graphicFrameMkLst>
            <pc:docMk/>
            <pc:sldMk cId="1202758286" sldId="258"/>
            <ac:graphicFrameMk id="22" creationId="{00000000-0000-0000-0000-000000000000}"/>
          </ac:graphicFrameMkLst>
        </pc:graphicFrameChg>
        <pc:graphicFrameChg chg="del">
          <ac:chgData name="Katie Markham" userId="64584b50-3468-4f2a-bc1b-4e3aff52c433" providerId="ADAL" clId="{62EF4B29-30FE-440C-B78F-59802B10058A}" dt="2020-03-26T12:40:08.323" v="7476" actId="478"/>
          <ac:graphicFrameMkLst>
            <pc:docMk/>
            <pc:sldMk cId="1202758286" sldId="258"/>
            <ac:graphicFrameMk id="24" creationId="{00000000-0000-0000-0000-000000000000}"/>
          </ac:graphicFrameMkLst>
        </pc:graphicFrameChg>
        <pc:graphicFrameChg chg="del">
          <ac:chgData name="Katie Markham" userId="64584b50-3468-4f2a-bc1b-4e3aff52c433" providerId="ADAL" clId="{62EF4B29-30FE-440C-B78F-59802B10058A}" dt="2020-03-26T12:40:00.359" v="7473" actId="478"/>
          <ac:graphicFrameMkLst>
            <pc:docMk/>
            <pc:sldMk cId="1202758286" sldId="258"/>
            <ac:graphicFrameMk id="26" creationId="{00000000-0000-0000-0000-000000000000}"/>
          </ac:graphicFrameMkLst>
        </pc:graphicFrameChg>
        <pc:picChg chg="del">
          <ac:chgData name="Katie Markham" userId="64584b50-3468-4f2a-bc1b-4e3aff52c433" providerId="ADAL" clId="{62EF4B29-30FE-440C-B78F-59802B10058A}" dt="2020-03-26T12:38:19.990" v="7407" actId="478"/>
          <ac:picMkLst>
            <pc:docMk/>
            <pc:sldMk cId="1202758286" sldId="258"/>
            <ac:picMk id="5" creationId="{00000000-0000-0000-0000-000000000000}"/>
          </ac:picMkLst>
        </pc:picChg>
        <pc:picChg chg="add mod">
          <ac:chgData name="Katie Markham" userId="64584b50-3468-4f2a-bc1b-4e3aff52c433" providerId="ADAL" clId="{62EF4B29-30FE-440C-B78F-59802B10058A}" dt="2020-03-26T13:36:03.485" v="11417" actId="1076"/>
          <ac:picMkLst>
            <pc:docMk/>
            <pc:sldMk cId="1202758286" sldId="258"/>
            <ac:picMk id="19" creationId="{A8B2002F-3179-4FBF-894E-1BEE1815BCAB}"/>
          </ac:picMkLst>
        </pc:picChg>
        <pc:picChg chg="add del">
          <ac:chgData name="Katie Markham" userId="64584b50-3468-4f2a-bc1b-4e3aff52c433" providerId="ADAL" clId="{62EF4B29-30FE-440C-B78F-59802B10058A}" dt="2020-03-26T12:47:43.094" v="8401" actId="478"/>
          <ac:picMkLst>
            <pc:docMk/>
            <pc:sldMk cId="1202758286" sldId="258"/>
            <ac:picMk id="21" creationId="{2A37072E-C59B-460F-B5DD-1D00758D617C}"/>
          </ac:picMkLst>
        </pc:picChg>
        <pc:picChg chg="add mod">
          <ac:chgData name="Katie Markham" userId="64584b50-3468-4f2a-bc1b-4e3aff52c433" providerId="ADAL" clId="{62EF4B29-30FE-440C-B78F-59802B10058A}" dt="2020-03-26T13:35:59.600" v="11415" actId="14100"/>
          <ac:picMkLst>
            <pc:docMk/>
            <pc:sldMk cId="1202758286" sldId="258"/>
            <ac:picMk id="28" creationId="{258A0155-DF19-41AE-8DEB-ABF1A5CAAC6E}"/>
          </ac:picMkLst>
        </pc:picChg>
      </pc:sldChg>
      <pc:sldChg chg="addSp delSp modSp add ord">
        <pc:chgData name="Katie Markham" userId="64584b50-3468-4f2a-bc1b-4e3aff52c433" providerId="ADAL" clId="{62EF4B29-30FE-440C-B78F-59802B10058A}" dt="2020-03-26T12:12:21.277" v="4329"/>
        <pc:sldMkLst>
          <pc:docMk/>
          <pc:sldMk cId="1592405875" sldId="259"/>
        </pc:sldMkLst>
        <pc:spChg chg="mod">
          <ac:chgData name="Katie Markham" userId="64584b50-3468-4f2a-bc1b-4e3aff52c433" providerId="ADAL" clId="{62EF4B29-30FE-440C-B78F-59802B10058A}" dt="2020-03-26T11:34:45.750" v="96" actId="20577"/>
          <ac:spMkLst>
            <pc:docMk/>
            <pc:sldMk cId="1592405875" sldId="259"/>
            <ac:spMk id="2" creationId="{00000000-0000-0000-0000-000000000000}"/>
          </ac:spMkLst>
        </pc:spChg>
        <pc:spChg chg="add del mod">
          <ac:chgData name="Katie Markham" userId="64584b50-3468-4f2a-bc1b-4e3aff52c433" providerId="ADAL" clId="{62EF4B29-30FE-440C-B78F-59802B10058A}" dt="2020-03-26T12:09:28.479" v="4184" actId="113"/>
          <ac:spMkLst>
            <pc:docMk/>
            <pc:sldMk cId="1592405875" sldId="259"/>
            <ac:spMk id="3" creationId="{00000000-0000-0000-0000-000000000000}"/>
          </ac:spMkLst>
        </pc:spChg>
        <pc:spChg chg="add mod">
          <ac:chgData name="Katie Markham" userId="64584b50-3468-4f2a-bc1b-4e3aff52c433" providerId="ADAL" clId="{62EF4B29-30FE-440C-B78F-59802B10058A}" dt="2020-03-26T12:09:35.746" v="4187" actId="113"/>
          <ac:spMkLst>
            <pc:docMk/>
            <pc:sldMk cId="1592405875" sldId="259"/>
            <ac:spMk id="4" creationId="{45B7E3EF-9208-4E65-BB06-C6AEA4D28C29}"/>
          </ac:spMkLst>
        </pc:spChg>
        <pc:spChg chg="del">
          <ac:chgData name="Katie Markham" userId="64584b50-3468-4f2a-bc1b-4e3aff52c433" providerId="ADAL" clId="{62EF4B29-30FE-440C-B78F-59802B10058A}" dt="2020-03-26T11:34:58.058" v="102" actId="478"/>
          <ac:spMkLst>
            <pc:docMk/>
            <pc:sldMk cId="1592405875" sldId="259"/>
            <ac:spMk id="5" creationId="{00000000-0000-0000-0000-000000000000}"/>
          </ac:spMkLst>
        </pc:spChg>
        <pc:spChg chg="del mod">
          <ac:chgData name="Katie Markham" userId="64584b50-3468-4f2a-bc1b-4e3aff52c433" providerId="ADAL" clId="{62EF4B29-30FE-440C-B78F-59802B10058A}" dt="2020-03-26T11:34:56.400" v="101" actId="478"/>
          <ac:spMkLst>
            <pc:docMk/>
            <pc:sldMk cId="1592405875" sldId="259"/>
            <ac:spMk id="6" creationId="{00000000-0000-0000-0000-000000000000}"/>
          </ac:spMkLst>
        </pc:spChg>
        <pc:spChg chg="del mod">
          <ac:chgData name="Katie Markham" userId="64584b50-3468-4f2a-bc1b-4e3aff52c433" providerId="ADAL" clId="{62EF4B29-30FE-440C-B78F-59802B10058A}" dt="2020-03-26T11:35:02.150" v="105" actId="478"/>
          <ac:spMkLst>
            <pc:docMk/>
            <pc:sldMk cId="1592405875" sldId="259"/>
            <ac:spMk id="8" creationId="{00000000-0000-0000-0000-000000000000}"/>
          </ac:spMkLst>
        </pc:spChg>
        <pc:spChg chg="mod">
          <ac:chgData name="Katie Markham" userId="64584b50-3468-4f2a-bc1b-4e3aff52c433" providerId="ADAL" clId="{62EF4B29-30FE-440C-B78F-59802B10058A}" dt="2020-03-26T12:08:37.805" v="4170" actId="14100"/>
          <ac:spMkLst>
            <pc:docMk/>
            <pc:sldMk cId="1592405875" sldId="259"/>
            <ac:spMk id="9" creationId="{6EAE9FFE-DCEE-4011-AED7-29DBC8D84E71}"/>
          </ac:spMkLst>
        </pc:spChg>
        <pc:spChg chg="del mod">
          <ac:chgData name="Katie Markham" userId="64584b50-3468-4f2a-bc1b-4e3aff52c433" providerId="ADAL" clId="{62EF4B29-30FE-440C-B78F-59802B10058A}" dt="2020-03-26T11:35:06.322" v="107" actId="478"/>
          <ac:spMkLst>
            <pc:docMk/>
            <pc:sldMk cId="1592405875" sldId="259"/>
            <ac:spMk id="10" creationId="{00000000-0000-0000-0000-000000000000}"/>
          </ac:spMkLst>
        </pc:spChg>
        <pc:spChg chg="del mod">
          <ac:chgData name="Katie Markham" userId="64584b50-3468-4f2a-bc1b-4e3aff52c433" providerId="ADAL" clId="{62EF4B29-30FE-440C-B78F-59802B10058A}" dt="2020-03-26T11:34:51.274" v="98" actId="478"/>
          <ac:spMkLst>
            <pc:docMk/>
            <pc:sldMk cId="1592405875" sldId="259"/>
            <ac:spMk id="11" creationId="{00000000-0000-0000-0000-000000000000}"/>
          </ac:spMkLst>
        </pc:spChg>
        <pc:spChg chg="add mod">
          <ac:chgData name="Katie Markham" userId="64584b50-3468-4f2a-bc1b-4e3aff52c433" providerId="ADAL" clId="{62EF4B29-30FE-440C-B78F-59802B10058A}" dt="2020-03-26T12:08:35.768" v="4169" actId="1076"/>
          <ac:spMkLst>
            <pc:docMk/>
            <pc:sldMk cId="1592405875" sldId="259"/>
            <ac:spMk id="12" creationId="{F374EDB3-4211-4DDA-A701-66243167AC15}"/>
          </ac:spMkLst>
        </pc:spChg>
        <pc:spChg chg="add mod">
          <ac:chgData name="Katie Markham" userId="64584b50-3468-4f2a-bc1b-4e3aff52c433" providerId="ADAL" clId="{62EF4B29-30FE-440C-B78F-59802B10058A}" dt="2020-03-26T12:08:29.670" v="4167" actId="14100"/>
          <ac:spMkLst>
            <pc:docMk/>
            <pc:sldMk cId="1592405875" sldId="259"/>
            <ac:spMk id="13" creationId="{508FC75A-0A76-4F1A-9CC5-03F87F0D4F89}"/>
          </ac:spMkLst>
        </pc:spChg>
        <pc:spChg chg="add mod">
          <ac:chgData name="Katie Markham" userId="64584b50-3468-4f2a-bc1b-4e3aff52c433" providerId="ADAL" clId="{62EF4B29-30FE-440C-B78F-59802B10058A}" dt="2020-03-26T12:09:38.716" v="4188" actId="1076"/>
          <ac:spMkLst>
            <pc:docMk/>
            <pc:sldMk cId="1592405875" sldId="259"/>
            <ac:spMk id="14" creationId="{E29B09D0-C947-4A85-BAAB-655CEC141049}"/>
          </ac:spMkLst>
        </pc:spChg>
        <pc:spChg chg="add del mod">
          <ac:chgData name="Katie Markham" userId="64584b50-3468-4f2a-bc1b-4e3aff52c433" providerId="ADAL" clId="{62EF4B29-30FE-440C-B78F-59802B10058A}" dt="2020-03-26T11:52:43.431" v="2063" actId="478"/>
          <ac:spMkLst>
            <pc:docMk/>
            <pc:sldMk cId="1592405875" sldId="259"/>
            <ac:spMk id="15" creationId="{40421DDE-BCC3-4559-8711-7E931C849482}"/>
          </ac:spMkLst>
        </pc:spChg>
        <pc:spChg chg="add mod">
          <ac:chgData name="Katie Markham" userId="64584b50-3468-4f2a-bc1b-4e3aff52c433" providerId="ADAL" clId="{62EF4B29-30FE-440C-B78F-59802B10058A}" dt="2020-03-26T12:09:24.884" v="4182" actId="113"/>
          <ac:spMkLst>
            <pc:docMk/>
            <pc:sldMk cId="1592405875" sldId="259"/>
            <ac:spMk id="16" creationId="{919C5012-6E4B-418B-B9D4-2AB2CA544B82}"/>
          </ac:spMkLst>
        </pc:spChg>
        <pc:spChg chg="add mod">
          <ac:chgData name="Katie Markham" userId="64584b50-3468-4f2a-bc1b-4e3aff52c433" providerId="ADAL" clId="{62EF4B29-30FE-440C-B78F-59802B10058A}" dt="2020-03-26T12:09:44.916" v="4190" actId="14100"/>
          <ac:spMkLst>
            <pc:docMk/>
            <pc:sldMk cId="1592405875" sldId="259"/>
            <ac:spMk id="17" creationId="{9BDA229A-94AF-48F6-BADD-A4FEA37B1206}"/>
          </ac:spMkLst>
        </pc:spChg>
        <pc:spChg chg="add mod">
          <ac:chgData name="Katie Markham" userId="64584b50-3468-4f2a-bc1b-4e3aff52c433" providerId="ADAL" clId="{62EF4B29-30FE-440C-B78F-59802B10058A}" dt="2020-03-26T12:11:48.377" v="4323" actId="1076"/>
          <ac:spMkLst>
            <pc:docMk/>
            <pc:sldMk cId="1592405875" sldId="259"/>
            <ac:spMk id="18" creationId="{F4471D2C-9AA8-4A1C-9552-C596EC8CF113}"/>
          </ac:spMkLst>
        </pc:spChg>
        <pc:spChg chg="add mod">
          <ac:chgData name="Katie Markham" userId="64584b50-3468-4f2a-bc1b-4e3aff52c433" providerId="ADAL" clId="{62EF4B29-30FE-440C-B78F-59802B10058A}" dt="2020-03-26T12:11:45.347" v="4322" actId="1076"/>
          <ac:spMkLst>
            <pc:docMk/>
            <pc:sldMk cId="1592405875" sldId="259"/>
            <ac:spMk id="19" creationId="{1199A922-3240-471F-B7FF-70137998FAF2}"/>
          </ac:spMkLst>
        </pc:spChg>
        <pc:spChg chg="add mod">
          <ac:chgData name="Katie Markham" userId="64584b50-3468-4f2a-bc1b-4e3aff52c433" providerId="ADAL" clId="{62EF4B29-30FE-440C-B78F-59802B10058A}" dt="2020-03-26T12:12:07.211" v="4326" actId="1076"/>
          <ac:spMkLst>
            <pc:docMk/>
            <pc:sldMk cId="1592405875" sldId="259"/>
            <ac:spMk id="20" creationId="{96E24477-897E-4BF2-84C0-0D764B690354}"/>
          </ac:spMkLst>
        </pc:spChg>
        <pc:spChg chg="add mod">
          <ac:chgData name="Katie Markham" userId="64584b50-3468-4f2a-bc1b-4e3aff52c433" providerId="ADAL" clId="{62EF4B29-30FE-440C-B78F-59802B10058A}" dt="2020-03-26T12:12:16.936" v="4328" actId="1076"/>
          <ac:spMkLst>
            <pc:docMk/>
            <pc:sldMk cId="1592405875" sldId="259"/>
            <ac:spMk id="21" creationId="{F5B766F2-FADA-4EC2-A96A-8F69B06D3D86}"/>
          </ac:spMkLst>
        </pc:spChg>
        <pc:picChg chg="del">
          <ac:chgData name="Katie Markham" userId="64584b50-3468-4f2a-bc1b-4e3aff52c433" providerId="ADAL" clId="{62EF4B29-30FE-440C-B78F-59802B10058A}" dt="2020-03-26T11:34:53.191" v="99" actId="478"/>
          <ac:picMkLst>
            <pc:docMk/>
            <pc:sldMk cId="1592405875" sldId="259"/>
            <ac:picMk id="7" creationId="{00000000-0000-0000-0000-000000000000}"/>
          </ac:picMkLst>
        </pc:picChg>
      </pc:sldChg>
      <pc:sldChg chg="addSp delSp modSp add">
        <pc:chgData name="Katie Markham" userId="64584b50-3468-4f2a-bc1b-4e3aff52c433" providerId="ADAL" clId="{62EF4B29-30FE-440C-B78F-59802B10058A}" dt="2020-03-26T14:25:27.374" v="15808" actId="208"/>
        <pc:sldMkLst>
          <pc:docMk/>
          <pc:sldMk cId="3204760986" sldId="260"/>
        </pc:sldMkLst>
        <pc:spChg chg="mod">
          <ac:chgData name="Katie Markham" userId="64584b50-3468-4f2a-bc1b-4e3aff52c433" providerId="ADAL" clId="{62EF4B29-30FE-440C-B78F-59802B10058A}" dt="2020-03-26T14:14:07.269" v="14879" actId="20577"/>
          <ac:spMkLst>
            <pc:docMk/>
            <pc:sldMk cId="3204760986" sldId="260"/>
            <ac:spMk id="2" creationId="{00000000-0000-0000-0000-000000000000}"/>
          </ac:spMkLst>
        </pc:spChg>
        <pc:spChg chg="del mod">
          <ac:chgData name="Katie Markham" userId="64584b50-3468-4f2a-bc1b-4e3aff52c433" providerId="ADAL" clId="{62EF4B29-30FE-440C-B78F-59802B10058A}" dt="2020-03-26T14:13:08.866" v="14809" actId="478"/>
          <ac:spMkLst>
            <pc:docMk/>
            <pc:sldMk cId="3204760986" sldId="260"/>
            <ac:spMk id="3" creationId="{00000000-0000-0000-0000-000000000000}"/>
          </ac:spMkLst>
        </pc:spChg>
        <pc:spChg chg="del">
          <ac:chgData name="Katie Markham" userId="64584b50-3468-4f2a-bc1b-4e3aff52c433" providerId="ADAL" clId="{62EF4B29-30FE-440C-B78F-59802B10058A}" dt="2020-03-26T14:13:32.196" v="14869" actId="478"/>
          <ac:spMkLst>
            <pc:docMk/>
            <pc:sldMk cId="3204760986" sldId="260"/>
            <ac:spMk id="5" creationId="{00000000-0000-0000-0000-000000000000}"/>
          </ac:spMkLst>
        </pc:spChg>
        <pc:spChg chg="del">
          <ac:chgData name="Katie Markham" userId="64584b50-3468-4f2a-bc1b-4e3aff52c433" providerId="ADAL" clId="{62EF4B29-30FE-440C-B78F-59802B10058A}" dt="2020-03-26T12:38:34.302" v="7410" actId="478"/>
          <ac:spMkLst>
            <pc:docMk/>
            <pc:sldMk cId="3204760986" sldId="260"/>
            <ac:spMk id="6" creationId="{00000000-0000-0000-0000-000000000000}"/>
          </ac:spMkLst>
        </pc:spChg>
        <pc:spChg chg="del">
          <ac:chgData name="Katie Markham" userId="64584b50-3468-4f2a-bc1b-4e3aff52c433" providerId="ADAL" clId="{62EF4B29-30FE-440C-B78F-59802B10058A}" dt="2020-03-26T14:13:30.895" v="14868" actId="478"/>
          <ac:spMkLst>
            <pc:docMk/>
            <pc:sldMk cId="3204760986" sldId="260"/>
            <ac:spMk id="8" creationId="{00000000-0000-0000-0000-000000000000}"/>
          </ac:spMkLst>
        </pc:spChg>
        <pc:spChg chg="del">
          <ac:chgData name="Katie Markham" userId="64584b50-3468-4f2a-bc1b-4e3aff52c433" providerId="ADAL" clId="{62EF4B29-30FE-440C-B78F-59802B10058A}" dt="2020-03-26T14:13:05.772" v="14807" actId="478"/>
          <ac:spMkLst>
            <pc:docMk/>
            <pc:sldMk cId="3204760986" sldId="260"/>
            <ac:spMk id="9" creationId="{6EAE9FFE-DCEE-4011-AED7-29DBC8D84E71}"/>
          </ac:spMkLst>
        </pc:spChg>
        <pc:spChg chg="mod">
          <ac:chgData name="Katie Markham" userId="64584b50-3468-4f2a-bc1b-4e3aff52c433" providerId="ADAL" clId="{62EF4B29-30FE-440C-B78F-59802B10058A}" dt="2020-03-26T14:17:07.496" v="15199" actId="14100"/>
          <ac:spMkLst>
            <pc:docMk/>
            <pc:sldMk cId="3204760986" sldId="260"/>
            <ac:spMk id="10" creationId="{00000000-0000-0000-0000-000000000000}"/>
          </ac:spMkLst>
        </pc:spChg>
        <pc:spChg chg="mod">
          <ac:chgData name="Katie Markham" userId="64584b50-3468-4f2a-bc1b-4e3aff52c433" providerId="ADAL" clId="{62EF4B29-30FE-440C-B78F-59802B10058A}" dt="2020-03-26T14:25:27.374" v="15808" actId="208"/>
          <ac:spMkLst>
            <pc:docMk/>
            <pc:sldMk cId="3204760986" sldId="260"/>
            <ac:spMk id="11" creationId="{00000000-0000-0000-0000-000000000000}"/>
          </ac:spMkLst>
        </pc:spChg>
        <pc:spChg chg="add mod">
          <ac:chgData name="Katie Markham" userId="64584b50-3468-4f2a-bc1b-4e3aff52c433" providerId="ADAL" clId="{62EF4B29-30FE-440C-B78F-59802B10058A}" dt="2020-03-26T14:25:23.154" v="15807" actId="14100"/>
          <ac:spMkLst>
            <pc:docMk/>
            <pc:sldMk cId="3204760986" sldId="260"/>
            <ac:spMk id="12" creationId="{B206E7B7-312C-4179-A892-D434292798DA}"/>
          </ac:spMkLst>
        </pc:spChg>
        <pc:picChg chg="del">
          <ac:chgData name="Katie Markham" userId="64584b50-3468-4f2a-bc1b-4e3aff52c433" providerId="ADAL" clId="{62EF4B29-30FE-440C-B78F-59802B10058A}" dt="2020-03-26T12:38:32.149" v="7409" actId="478"/>
          <ac:picMkLst>
            <pc:docMk/>
            <pc:sldMk cId="3204760986" sldId="260"/>
            <ac:picMk id="7" creationId="{00000000-0000-0000-0000-000000000000}"/>
          </ac:picMkLst>
        </pc:picChg>
      </pc:sldChg>
      <pc:sldChg chg="add del">
        <pc:chgData name="Katie Markham" userId="64584b50-3468-4f2a-bc1b-4e3aff52c433" providerId="ADAL" clId="{62EF4B29-30FE-440C-B78F-59802B10058A}" dt="2020-03-26T13:52:26.601" v="12940" actId="2696"/>
        <pc:sldMkLst>
          <pc:docMk/>
          <pc:sldMk cId="3988833015" sldId="261"/>
        </pc:sldMkLst>
      </pc:sldChg>
      <pc:sldChg chg="addSp delSp modSp add">
        <pc:chgData name="Katie Markham" userId="64584b50-3468-4f2a-bc1b-4e3aff52c433" providerId="ADAL" clId="{62EF4B29-30FE-440C-B78F-59802B10058A}" dt="2020-03-26T14:16:44.561" v="15194" actId="5793"/>
        <pc:sldMkLst>
          <pc:docMk/>
          <pc:sldMk cId="4201708039" sldId="262"/>
        </pc:sldMkLst>
        <pc:spChg chg="add del mod">
          <ac:chgData name="Katie Markham" userId="64584b50-3468-4f2a-bc1b-4e3aff52c433" providerId="ADAL" clId="{62EF4B29-30FE-440C-B78F-59802B10058A}" dt="2020-03-26T13:36:08.469" v="11420" actId="313"/>
          <ac:spMkLst>
            <pc:docMk/>
            <pc:sldMk cId="4201708039" sldId="262"/>
            <ac:spMk id="2" creationId="{00000000-0000-0000-0000-000000000000}"/>
          </ac:spMkLst>
        </pc:spChg>
        <pc:spChg chg="del">
          <ac:chgData name="Katie Markham" userId="64584b50-3468-4f2a-bc1b-4e3aff52c433" providerId="ADAL" clId="{62EF4B29-30FE-440C-B78F-59802B10058A}" dt="2020-03-26T12:38:49.788" v="7415" actId="478"/>
          <ac:spMkLst>
            <pc:docMk/>
            <pc:sldMk cId="4201708039" sldId="262"/>
            <ac:spMk id="3" creationId="{00000000-0000-0000-0000-000000000000}"/>
          </ac:spMkLst>
        </pc:spChg>
        <pc:spChg chg="del">
          <ac:chgData name="Katie Markham" userId="64584b50-3468-4f2a-bc1b-4e3aff52c433" providerId="ADAL" clId="{62EF4B29-30FE-440C-B78F-59802B10058A}" dt="2020-03-26T12:38:48.084" v="7414" actId="478"/>
          <ac:spMkLst>
            <pc:docMk/>
            <pc:sldMk cId="4201708039" sldId="262"/>
            <ac:spMk id="4" creationId="{00000000-0000-0000-0000-000000000000}"/>
          </ac:spMkLst>
        </pc:spChg>
        <pc:spChg chg="add mod">
          <ac:chgData name="Katie Markham" userId="64584b50-3468-4f2a-bc1b-4e3aff52c433" providerId="ADAL" clId="{62EF4B29-30FE-440C-B78F-59802B10058A}" dt="2020-03-26T14:16:44.561" v="15194" actId="5793"/>
          <ac:spMkLst>
            <pc:docMk/>
            <pc:sldMk cId="4201708039" sldId="262"/>
            <ac:spMk id="5" creationId="{67E497E1-33EA-4974-9979-C34D2979F593}"/>
          </ac:spMkLst>
        </pc:spChg>
        <pc:spChg chg="add mod">
          <ac:chgData name="Katie Markham" userId="64584b50-3468-4f2a-bc1b-4e3aff52c433" providerId="ADAL" clId="{62EF4B29-30FE-440C-B78F-59802B10058A}" dt="2020-03-26T14:16:36.912" v="15182" actId="1076"/>
          <ac:spMkLst>
            <pc:docMk/>
            <pc:sldMk cId="4201708039" sldId="262"/>
            <ac:spMk id="6" creationId="{52668A59-1CEC-4881-9423-1721CA9A54B0}"/>
          </ac:spMkLst>
        </pc:spChg>
        <pc:spChg chg="add mod">
          <ac:chgData name="Katie Markham" userId="64584b50-3468-4f2a-bc1b-4e3aff52c433" providerId="ADAL" clId="{62EF4B29-30FE-440C-B78F-59802B10058A}" dt="2020-03-26T14:12:28.985" v="14764" actId="1076"/>
          <ac:spMkLst>
            <pc:docMk/>
            <pc:sldMk cId="4201708039" sldId="262"/>
            <ac:spMk id="7" creationId="{320430A5-8E0C-469E-AEF1-B6B8C72DEE16}"/>
          </ac:spMkLst>
        </pc:spChg>
        <pc:spChg chg="add mod">
          <ac:chgData name="Katie Markham" userId="64584b50-3468-4f2a-bc1b-4e3aff52c433" providerId="ADAL" clId="{62EF4B29-30FE-440C-B78F-59802B10058A}" dt="2020-03-26T14:12:23.144" v="14763" actId="1076"/>
          <ac:spMkLst>
            <pc:docMk/>
            <pc:sldMk cId="4201708039" sldId="262"/>
            <ac:spMk id="8" creationId="{FB4E08FE-EE6F-4FA0-8BF2-3B65A2B2792B}"/>
          </ac:spMkLst>
        </pc:spChg>
        <pc:spChg chg="del">
          <ac:chgData name="Katie Markham" userId="64584b50-3468-4f2a-bc1b-4e3aff52c433" providerId="ADAL" clId="{62EF4B29-30FE-440C-B78F-59802B10058A}" dt="2020-03-26T12:38:43.324" v="7412" actId="478"/>
          <ac:spMkLst>
            <pc:docMk/>
            <pc:sldMk cId="4201708039" sldId="262"/>
            <ac:spMk id="12" creationId="{00000000-0000-0000-0000-000000000000}"/>
          </ac:spMkLst>
        </pc:spChg>
        <pc:spChg chg="del">
          <ac:chgData name="Katie Markham" userId="64584b50-3468-4f2a-bc1b-4e3aff52c433" providerId="ADAL" clId="{62EF4B29-30FE-440C-B78F-59802B10058A}" dt="2020-03-26T12:38:45.297" v="7413" actId="478"/>
          <ac:spMkLst>
            <pc:docMk/>
            <pc:sldMk cId="4201708039" sldId="262"/>
            <ac:spMk id="13" creationId="{00000000-0000-0000-0000-000000000000}"/>
          </ac:spMkLst>
        </pc:spChg>
        <pc:spChg chg="del mod">
          <ac:chgData name="Katie Markham" userId="64584b50-3468-4f2a-bc1b-4e3aff52c433" providerId="ADAL" clId="{62EF4B29-30FE-440C-B78F-59802B10058A}" dt="2020-03-26T13:36:48.811" v="11422" actId="478"/>
          <ac:spMkLst>
            <pc:docMk/>
            <pc:sldMk cId="4201708039" sldId="262"/>
            <ac:spMk id="15" creationId="{00000000-0000-0000-0000-000000000000}"/>
          </ac:spMkLst>
        </pc:spChg>
        <pc:spChg chg="del">
          <ac:chgData name="Katie Markham" userId="64584b50-3468-4f2a-bc1b-4e3aff52c433" providerId="ADAL" clId="{62EF4B29-30FE-440C-B78F-59802B10058A}" dt="2020-03-26T13:52:31.210" v="12941" actId="478"/>
          <ac:spMkLst>
            <pc:docMk/>
            <pc:sldMk cId="4201708039" sldId="262"/>
            <ac:spMk id="17" creationId="{00000000-0000-0000-0000-000000000000}"/>
          </ac:spMkLst>
        </pc:spChg>
        <pc:graphicFrameChg chg="mod modGraphic">
          <ac:chgData name="Katie Markham" userId="64584b50-3468-4f2a-bc1b-4e3aff52c433" providerId="ADAL" clId="{62EF4B29-30FE-440C-B78F-59802B10058A}" dt="2020-03-26T13:38:03.885" v="11439" actId="14100"/>
          <ac:graphicFrameMkLst>
            <pc:docMk/>
            <pc:sldMk cId="4201708039" sldId="262"/>
            <ac:graphicFrameMk id="10" creationId="{00000000-0000-0000-0000-000000000000}"/>
          </ac:graphicFrameMkLst>
        </pc:graphicFrameChg>
        <pc:graphicFrameChg chg="mod">
          <ac:chgData name="Katie Markham" userId="64584b50-3468-4f2a-bc1b-4e3aff52c433" providerId="ADAL" clId="{62EF4B29-30FE-440C-B78F-59802B10058A}" dt="2020-03-26T13:37:37.219" v="11429" actId="12385"/>
          <ac:graphicFrameMkLst>
            <pc:docMk/>
            <pc:sldMk cId="4201708039" sldId="262"/>
            <ac:graphicFrameMk id="22" creationId="{00000000-0000-0000-0000-000000000000}"/>
          </ac:graphicFrameMkLst>
        </pc:graphicFrameChg>
        <pc:graphicFrameChg chg="mod">
          <ac:chgData name="Katie Markham" userId="64584b50-3468-4f2a-bc1b-4e3aff52c433" providerId="ADAL" clId="{62EF4B29-30FE-440C-B78F-59802B10058A}" dt="2020-03-26T13:37:41.462" v="11431" actId="12385"/>
          <ac:graphicFrameMkLst>
            <pc:docMk/>
            <pc:sldMk cId="4201708039" sldId="262"/>
            <ac:graphicFrameMk id="24" creationId="{00000000-0000-0000-0000-000000000000}"/>
          </ac:graphicFrameMkLst>
        </pc:graphicFrameChg>
        <pc:graphicFrameChg chg="mod modGraphic">
          <ac:chgData name="Katie Markham" userId="64584b50-3468-4f2a-bc1b-4e3aff52c433" providerId="ADAL" clId="{62EF4B29-30FE-440C-B78F-59802B10058A}" dt="2020-03-26T13:38:01.741" v="11438" actId="14100"/>
          <ac:graphicFrameMkLst>
            <pc:docMk/>
            <pc:sldMk cId="4201708039" sldId="262"/>
            <ac:graphicFrameMk id="26" creationId="{00000000-0000-0000-0000-000000000000}"/>
          </ac:graphicFrameMkLst>
        </pc:graphicFrameChg>
      </pc:sldChg>
    </pc:docChg>
  </pc:docChgLst>
  <pc:docChgLst>
    <pc:chgData name="Katie Markham" userId="64584b50-3468-4f2a-bc1b-4e3aff52c433" providerId="ADAL" clId="{2116EEE5-9664-40D6-845B-35890587E4DE}"/>
    <pc:docChg chg="custSel modSld">
      <pc:chgData name="Katie Markham" userId="64584b50-3468-4f2a-bc1b-4e3aff52c433" providerId="ADAL" clId="{2116EEE5-9664-40D6-845B-35890587E4DE}" dt="2020-07-09T08:57:59.175" v="27" actId="313"/>
      <pc:docMkLst>
        <pc:docMk/>
      </pc:docMkLst>
      <pc:sldChg chg="delSp modSp">
        <pc:chgData name="Katie Markham" userId="64584b50-3468-4f2a-bc1b-4e3aff52c433" providerId="ADAL" clId="{2116EEE5-9664-40D6-845B-35890587E4DE}" dt="2020-07-09T08:53:27.949" v="22" actId="14100"/>
        <pc:sldMkLst>
          <pc:docMk/>
          <pc:sldMk cId="1202758286" sldId="258"/>
        </pc:sldMkLst>
        <pc:spChg chg="mod">
          <ac:chgData name="Katie Markham" userId="64584b50-3468-4f2a-bc1b-4e3aff52c433" providerId="ADAL" clId="{2116EEE5-9664-40D6-845B-35890587E4DE}" dt="2020-07-09T08:52:37.855" v="15" actId="20577"/>
          <ac:spMkLst>
            <pc:docMk/>
            <pc:sldMk cId="1202758286" sldId="258"/>
            <ac:spMk id="9" creationId="{450996B4-5335-4A43-8A24-AC5F23FCB02E}"/>
          </ac:spMkLst>
        </pc:spChg>
        <pc:spChg chg="mod">
          <ac:chgData name="Katie Markham" userId="64584b50-3468-4f2a-bc1b-4e3aff52c433" providerId="ADAL" clId="{2116EEE5-9664-40D6-845B-35890587E4DE}" dt="2020-07-09T08:53:27.949" v="22" actId="14100"/>
          <ac:spMkLst>
            <pc:docMk/>
            <pc:sldMk cId="1202758286" sldId="258"/>
            <ac:spMk id="12" creationId="{00000000-0000-0000-0000-000000000000}"/>
          </ac:spMkLst>
        </pc:spChg>
        <pc:spChg chg="mod">
          <ac:chgData name="Katie Markham" userId="64584b50-3468-4f2a-bc1b-4e3aff52c433" providerId="ADAL" clId="{2116EEE5-9664-40D6-845B-35890587E4DE}" dt="2020-07-09T08:53:11.280" v="17" actId="20577"/>
          <ac:spMkLst>
            <pc:docMk/>
            <pc:sldMk cId="1202758286" sldId="258"/>
            <ac:spMk id="14" creationId="{9BD65F4A-5545-4C88-AEDE-917617B7358C}"/>
          </ac:spMkLst>
        </pc:spChg>
        <pc:spChg chg="del">
          <ac:chgData name="Katie Markham" userId="64584b50-3468-4f2a-bc1b-4e3aff52c433" providerId="ADAL" clId="{2116EEE5-9664-40D6-845B-35890587E4DE}" dt="2020-07-09T08:53:24.805" v="21" actId="478"/>
          <ac:spMkLst>
            <pc:docMk/>
            <pc:sldMk cId="1202758286" sldId="258"/>
            <ac:spMk id="16" creationId="{00000000-0000-0000-0000-000000000000}"/>
          </ac:spMkLst>
        </pc:spChg>
      </pc:sldChg>
      <pc:sldChg chg="modSp">
        <pc:chgData name="Katie Markham" userId="64584b50-3468-4f2a-bc1b-4e3aff52c433" providerId="ADAL" clId="{2116EEE5-9664-40D6-845B-35890587E4DE}" dt="2020-07-09T08:49:38.745" v="14" actId="1076"/>
        <pc:sldMkLst>
          <pc:docMk/>
          <pc:sldMk cId="1592405875" sldId="259"/>
        </pc:sldMkLst>
        <pc:spChg chg="mod">
          <ac:chgData name="Katie Markham" userId="64584b50-3468-4f2a-bc1b-4e3aff52c433" providerId="ADAL" clId="{2116EEE5-9664-40D6-845B-35890587E4DE}" dt="2020-07-06T09:46:24.976" v="12" actId="20577"/>
          <ac:spMkLst>
            <pc:docMk/>
            <pc:sldMk cId="1592405875" sldId="259"/>
            <ac:spMk id="9" creationId="{6EAE9FFE-DCEE-4011-AED7-29DBC8D84E71}"/>
          </ac:spMkLst>
        </pc:spChg>
        <pc:spChg chg="mod">
          <ac:chgData name="Katie Markham" userId="64584b50-3468-4f2a-bc1b-4e3aff52c433" providerId="ADAL" clId="{2116EEE5-9664-40D6-845B-35890587E4DE}" dt="2020-07-09T08:49:35.125" v="13" actId="255"/>
          <ac:spMkLst>
            <pc:docMk/>
            <pc:sldMk cId="1592405875" sldId="259"/>
            <ac:spMk id="18" creationId="{F4471D2C-9AA8-4A1C-9552-C596EC8CF113}"/>
          </ac:spMkLst>
        </pc:spChg>
        <pc:spChg chg="mod">
          <ac:chgData name="Katie Markham" userId="64584b50-3468-4f2a-bc1b-4e3aff52c433" providerId="ADAL" clId="{2116EEE5-9664-40D6-845B-35890587E4DE}" dt="2020-07-09T08:49:38.745" v="14" actId="1076"/>
          <ac:spMkLst>
            <pc:docMk/>
            <pc:sldMk cId="1592405875" sldId="259"/>
            <ac:spMk id="19" creationId="{1199A922-3240-471F-B7FF-70137998FAF2}"/>
          </ac:spMkLst>
        </pc:spChg>
      </pc:sldChg>
      <pc:sldChg chg="modSp">
        <pc:chgData name="Katie Markham" userId="64584b50-3468-4f2a-bc1b-4e3aff52c433" providerId="ADAL" clId="{2116EEE5-9664-40D6-845B-35890587E4DE}" dt="2020-07-09T08:57:59.175" v="27" actId="313"/>
        <pc:sldMkLst>
          <pc:docMk/>
          <pc:sldMk cId="3204760986" sldId="260"/>
        </pc:sldMkLst>
        <pc:spChg chg="mod">
          <ac:chgData name="Katie Markham" userId="64584b50-3468-4f2a-bc1b-4e3aff52c433" providerId="ADAL" clId="{2116EEE5-9664-40D6-845B-35890587E4DE}" dt="2020-07-09T08:57:59.175" v="27" actId="313"/>
          <ac:spMkLst>
            <pc:docMk/>
            <pc:sldMk cId="3204760986" sldId="260"/>
            <ac:spMk id="12" creationId="{B206E7B7-312C-4179-A892-D434292798DA}"/>
          </ac:spMkLst>
        </pc:spChg>
      </pc:sldChg>
      <pc:sldChg chg="modSp">
        <pc:chgData name="Katie Markham" userId="64584b50-3468-4f2a-bc1b-4e3aff52c433" providerId="ADAL" clId="{2116EEE5-9664-40D6-845B-35890587E4DE}" dt="2020-07-09T08:56:25.905" v="26" actId="113"/>
        <pc:sldMkLst>
          <pc:docMk/>
          <pc:sldMk cId="4201708039" sldId="262"/>
        </pc:sldMkLst>
        <pc:spChg chg="mod">
          <ac:chgData name="Katie Markham" userId="64584b50-3468-4f2a-bc1b-4e3aff52c433" providerId="ADAL" clId="{2116EEE5-9664-40D6-845B-35890587E4DE}" dt="2020-07-09T08:56:16.165" v="23" actId="113"/>
          <ac:spMkLst>
            <pc:docMk/>
            <pc:sldMk cId="4201708039" sldId="262"/>
            <ac:spMk id="5" creationId="{67E497E1-33EA-4974-9979-C34D2979F593}"/>
          </ac:spMkLst>
        </pc:spChg>
        <pc:spChg chg="mod">
          <ac:chgData name="Katie Markham" userId="64584b50-3468-4f2a-bc1b-4e3aff52c433" providerId="ADAL" clId="{2116EEE5-9664-40D6-845B-35890587E4DE}" dt="2020-07-09T08:56:19.238" v="24" actId="113"/>
          <ac:spMkLst>
            <pc:docMk/>
            <pc:sldMk cId="4201708039" sldId="262"/>
            <ac:spMk id="6" creationId="{52668A59-1CEC-4881-9423-1721CA9A54B0}"/>
          </ac:spMkLst>
        </pc:spChg>
        <pc:spChg chg="mod">
          <ac:chgData name="Katie Markham" userId="64584b50-3468-4f2a-bc1b-4e3aff52c433" providerId="ADAL" clId="{2116EEE5-9664-40D6-845B-35890587E4DE}" dt="2020-07-09T08:56:22.085" v="25" actId="113"/>
          <ac:spMkLst>
            <pc:docMk/>
            <pc:sldMk cId="4201708039" sldId="262"/>
            <ac:spMk id="7" creationId="{320430A5-8E0C-469E-AEF1-B6B8C72DEE16}"/>
          </ac:spMkLst>
        </pc:spChg>
        <pc:spChg chg="mod">
          <ac:chgData name="Katie Markham" userId="64584b50-3468-4f2a-bc1b-4e3aff52c433" providerId="ADAL" clId="{2116EEE5-9664-40D6-845B-35890587E4DE}" dt="2020-07-09T08:56:25.905" v="26" actId="113"/>
          <ac:spMkLst>
            <pc:docMk/>
            <pc:sldMk cId="4201708039" sldId="262"/>
            <ac:spMk id="8" creationId="{FB4E08FE-EE6F-4FA0-8BF2-3B65A2B2792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0636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428748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121351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ED4F51A-FCF7-4234-AD7B-4A9B0426A1E4}"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19089635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ED4F51A-FCF7-4234-AD7B-4A9B0426A1E4}" type="datetimeFigureOut">
              <a:rPr lang="en-GB" smtClean="0"/>
              <a:t>09/07/2020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916812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ED4F51A-FCF7-4234-AD7B-4A9B0426A1E4}"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694304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ED4F51A-FCF7-4234-AD7B-4A9B0426A1E4}" type="datetimeFigureOut">
              <a:rPr lang="en-GB" smtClean="0"/>
              <a:t>09/07/2020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20649760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ED4F51A-FCF7-4234-AD7B-4A9B0426A1E4}" type="datetimeFigureOut">
              <a:rPr lang="en-GB" smtClean="0"/>
              <a:t>09/07/2020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3458420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D4F51A-FCF7-4234-AD7B-4A9B0426A1E4}" type="datetimeFigureOut">
              <a:rPr lang="en-GB" smtClean="0"/>
              <a:t>09/07/2020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82448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30321889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ED4F51A-FCF7-4234-AD7B-4A9B0426A1E4}" type="datetimeFigureOut">
              <a:rPr lang="en-GB" smtClean="0"/>
              <a:t>09/07/2020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EA68490-B254-4C5B-9C54-A2ADAFC26261}" type="slidenum">
              <a:rPr lang="en-GB" smtClean="0"/>
              <a:t>‹#›</a:t>
            </a:fld>
            <a:endParaRPr lang="en-GB"/>
          </a:p>
        </p:txBody>
      </p:sp>
    </p:spTree>
    <p:extLst>
      <p:ext uri="{BB962C8B-B14F-4D97-AF65-F5344CB8AC3E}">
        <p14:creationId xmlns:p14="http://schemas.microsoft.com/office/powerpoint/2010/main" val="42007947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D4F51A-FCF7-4234-AD7B-4A9B0426A1E4}" type="datetimeFigureOut">
              <a:rPr lang="en-GB" smtClean="0"/>
              <a:t>09/07/2020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A68490-B254-4C5B-9C54-A2ADAFC26261}" type="slidenum">
              <a:rPr lang="en-GB" smtClean="0"/>
              <a:t>‹#›</a:t>
            </a:fld>
            <a:endParaRPr lang="en-GB"/>
          </a:p>
        </p:txBody>
      </p:sp>
    </p:spTree>
    <p:extLst>
      <p:ext uri="{BB962C8B-B14F-4D97-AF65-F5344CB8AC3E}">
        <p14:creationId xmlns:p14="http://schemas.microsoft.com/office/powerpoint/2010/main" val="26316529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30"/>
            <a:ext cx="11903825" cy="2758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What is knowledge Key terms  </a:t>
            </a:r>
          </a:p>
        </p:txBody>
      </p:sp>
      <p:sp>
        <p:nvSpPr>
          <p:cNvPr id="3" name="Rectangle 2"/>
          <p:cNvSpPr/>
          <p:nvPr/>
        </p:nvSpPr>
        <p:spPr>
          <a:xfrm>
            <a:off x="200891" y="474639"/>
            <a:ext cx="2666134" cy="22347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b="1" u="sng" dirty="0">
                <a:solidFill>
                  <a:schemeClr val="tx1"/>
                </a:solidFill>
                <a:ea typeface="Chewy" panose="02000000000000000000" pitchFamily="2" charset="0"/>
              </a:rPr>
              <a:t>Three different types of knowledge  </a:t>
            </a:r>
          </a:p>
        </p:txBody>
      </p:sp>
      <p:sp>
        <p:nvSpPr>
          <p:cNvPr id="9" name="TextBox 8">
            <a:extLst>
              <a:ext uri="{FF2B5EF4-FFF2-40B4-BE49-F238E27FC236}">
                <a16:creationId xmlns:a16="http://schemas.microsoft.com/office/drawing/2014/main" id="{6EAE9FFE-DCEE-4011-AED7-29DBC8D84E71}"/>
              </a:ext>
            </a:extLst>
          </p:cNvPr>
          <p:cNvSpPr txBox="1"/>
          <p:nvPr/>
        </p:nvSpPr>
        <p:spPr>
          <a:xfrm>
            <a:off x="124692" y="747251"/>
            <a:ext cx="3058776" cy="2492990"/>
          </a:xfrm>
          <a:prstGeom prst="rect">
            <a:avLst/>
          </a:prstGeom>
          <a:noFill/>
          <a:ln>
            <a:solidFill>
              <a:schemeClr val="tx1"/>
            </a:solidFill>
          </a:ln>
        </p:spPr>
        <p:txBody>
          <a:bodyPr wrap="square" rtlCol="0">
            <a:spAutoFit/>
          </a:bodyPr>
          <a:lstStyle/>
          <a:p>
            <a:r>
              <a:rPr lang="en-GB" sz="1200" b="1" dirty="0"/>
              <a:t>Propositional knowledge (knowing that) </a:t>
            </a:r>
          </a:p>
          <a:p>
            <a:r>
              <a:rPr lang="en-GB" sz="1200" dirty="0"/>
              <a:t>Can always be expressed in language.</a:t>
            </a:r>
          </a:p>
          <a:p>
            <a:r>
              <a:rPr lang="en-GB" sz="1200" dirty="0"/>
              <a:t>It is a sentence that makes a claim about the world such as ‘ I am hungry’ or ‘There are 4 fish in the bowl’.</a:t>
            </a:r>
          </a:p>
          <a:p>
            <a:endParaRPr lang="en-GB" sz="1200" dirty="0"/>
          </a:p>
          <a:p>
            <a:r>
              <a:rPr lang="en-GB" sz="1200" dirty="0"/>
              <a:t>What is asserted </a:t>
            </a:r>
            <a:r>
              <a:rPr lang="en-GB" sz="1200"/>
              <a:t>by such </a:t>
            </a:r>
            <a:r>
              <a:rPr lang="en-GB" sz="1200" dirty="0"/>
              <a:t>sentences are called propositions.</a:t>
            </a:r>
          </a:p>
          <a:p>
            <a:endParaRPr lang="en-GB" sz="1200" dirty="0"/>
          </a:p>
          <a:p>
            <a:r>
              <a:rPr lang="en-GB" sz="1200" dirty="0"/>
              <a:t>So factual knowledge is called propositional knowledge.  SO THIS WHOLE TOPIC IS CONCERNED WITH THIS TYPE OF KNOWLEDGE.</a:t>
            </a:r>
            <a:endParaRPr lang="en-US" sz="1200" dirty="0"/>
          </a:p>
        </p:txBody>
      </p:sp>
      <p:sp>
        <p:nvSpPr>
          <p:cNvPr id="12" name="TextBox 11">
            <a:extLst>
              <a:ext uri="{FF2B5EF4-FFF2-40B4-BE49-F238E27FC236}">
                <a16:creationId xmlns:a16="http://schemas.microsoft.com/office/drawing/2014/main" id="{F374EDB3-4211-4DDA-A701-66243167AC15}"/>
              </a:ext>
            </a:extLst>
          </p:cNvPr>
          <p:cNvSpPr txBox="1"/>
          <p:nvPr/>
        </p:nvSpPr>
        <p:spPr>
          <a:xfrm>
            <a:off x="124691" y="3429000"/>
            <a:ext cx="3058776" cy="1015663"/>
          </a:xfrm>
          <a:prstGeom prst="rect">
            <a:avLst/>
          </a:prstGeom>
          <a:noFill/>
          <a:ln>
            <a:solidFill>
              <a:schemeClr val="tx1"/>
            </a:solidFill>
          </a:ln>
        </p:spPr>
        <p:txBody>
          <a:bodyPr wrap="square" rtlCol="0">
            <a:spAutoFit/>
          </a:bodyPr>
          <a:lstStyle/>
          <a:p>
            <a:r>
              <a:rPr lang="en-GB" sz="1200" b="1" dirty="0"/>
              <a:t>Acquaintance knowledge, (knowing of)</a:t>
            </a:r>
          </a:p>
          <a:p>
            <a:r>
              <a:rPr lang="en-GB" sz="1200" dirty="0"/>
              <a:t>Obtained by a direct experience, interaction, between a person and the object the person is perceiving. For example, Dean knows the President of America.</a:t>
            </a:r>
          </a:p>
        </p:txBody>
      </p:sp>
      <p:sp>
        <p:nvSpPr>
          <p:cNvPr id="13" name="TextBox 12">
            <a:extLst>
              <a:ext uri="{FF2B5EF4-FFF2-40B4-BE49-F238E27FC236}">
                <a16:creationId xmlns:a16="http://schemas.microsoft.com/office/drawing/2014/main" id="{508FC75A-0A76-4F1A-9CC5-03F87F0D4F89}"/>
              </a:ext>
            </a:extLst>
          </p:cNvPr>
          <p:cNvSpPr txBox="1"/>
          <p:nvPr/>
        </p:nvSpPr>
        <p:spPr>
          <a:xfrm>
            <a:off x="124691" y="4707842"/>
            <a:ext cx="3058776" cy="1754326"/>
          </a:xfrm>
          <a:prstGeom prst="rect">
            <a:avLst/>
          </a:prstGeom>
          <a:noFill/>
          <a:ln>
            <a:solidFill>
              <a:schemeClr val="tx1"/>
            </a:solidFill>
          </a:ln>
        </p:spPr>
        <p:txBody>
          <a:bodyPr wrap="square" rtlCol="0">
            <a:spAutoFit/>
          </a:bodyPr>
          <a:lstStyle/>
          <a:p>
            <a:r>
              <a:rPr lang="en-GB" sz="1200" b="1" dirty="0"/>
              <a:t>Ability knowledge, or practical knowledge, (knowing how).</a:t>
            </a:r>
          </a:p>
          <a:p>
            <a:endParaRPr lang="en-GB" sz="1200" dirty="0"/>
          </a:p>
          <a:p>
            <a:r>
              <a:rPr lang="en-GB" sz="1200" dirty="0"/>
              <a:t>Required to do a particular kind of skill, day-to-day, hands-on experience. For example, Dean knows how to ride a bike. It is contextual, and helps you acquire the specific techniques that enable you to gain  a particular skill or ability.</a:t>
            </a:r>
          </a:p>
        </p:txBody>
      </p:sp>
      <p:sp>
        <p:nvSpPr>
          <p:cNvPr id="4" name="TextBox 3">
            <a:extLst>
              <a:ext uri="{FF2B5EF4-FFF2-40B4-BE49-F238E27FC236}">
                <a16:creationId xmlns:a16="http://schemas.microsoft.com/office/drawing/2014/main" id="{45B7E3EF-9208-4E65-BB06-C6AEA4D28C29}"/>
              </a:ext>
            </a:extLst>
          </p:cNvPr>
          <p:cNvSpPr txBox="1"/>
          <p:nvPr/>
        </p:nvSpPr>
        <p:spPr>
          <a:xfrm>
            <a:off x="4493135" y="509059"/>
            <a:ext cx="2772122" cy="275875"/>
          </a:xfrm>
          <a:prstGeom prst="rect">
            <a:avLst/>
          </a:prstGeom>
          <a:noFill/>
          <a:ln>
            <a:solidFill>
              <a:schemeClr val="tx1"/>
            </a:solidFill>
          </a:ln>
        </p:spPr>
        <p:txBody>
          <a:bodyPr wrap="square" rtlCol="0">
            <a:spAutoFit/>
          </a:bodyPr>
          <a:lstStyle/>
          <a:p>
            <a:r>
              <a:rPr lang="en-GB" sz="1200" b="1" u="sng" dirty="0"/>
              <a:t>Linda </a:t>
            </a:r>
            <a:r>
              <a:rPr lang="en-GB" sz="1200" b="1" u="sng" dirty="0" err="1"/>
              <a:t>Zagzebski</a:t>
            </a:r>
            <a:r>
              <a:rPr lang="en-GB" sz="1200" b="1" u="sng" dirty="0"/>
              <a:t>: the nature of definition</a:t>
            </a:r>
            <a:endParaRPr lang="en-US" sz="1200" b="1" u="sng" dirty="0"/>
          </a:p>
        </p:txBody>
      </p:sp>
      <p:sp>
        <p:nvSpPr>
          <p:cNvPr id="14" name="TextBox 13">
            <a:extLst>
              <a:ext uri="{FF2B5EF4-FFF2-40B4-BE49-F238E27FC236}">
                <a16:creationId xmlns:a16="http://schemas.microsoft.com/office/drawing/2014/main" id="{E29B09D0-C947-4A85-BAAB-655CEC141049}"/>
              </a:ext>
            </a:extLst>
          </p:cNvPr>
          <p:cNvSpPr txBox="1"/>
          <p:nvPr/>
        </p:nvSpPr>
        <p:spPr>
          <a:xfrm>
            <a:off x="3824380" y="857433"/>
            <a:ext cx="3879783" cy="5632311"/>
          </a:xfrm>
          <a:prstGeom prst="rect">
            <a:avLst/>
          </a:prstGeom>
          <a:noFill/>
          <a:ln>
            <a:solidFill>
              <a:schemeClr val="tx1"/>
            </a:solidFill>
          </a:ln>
        </p:spPr>
        <p:txBody>
          <a:bodyPr wrap="square" rtlCol="0">
            <a:spAutoFit/>
          </a:bodyPr>
          <a:lstStyle/>
          <a:p>
            <a:r>
              <a:rPr lang="en-GB" sz="1200" b="1" dirty="0"/>
              <a:t>Different types of definitions of knowledge.</a:t>
            </a:r>
          </a:p>
          <a:p>
            <a:pPr marL="285750" indent="-285750">
              <a:buFont typeface="Arial" panose="020B0604020202020204" pitchFamily="34" charset="0"/>
              <a:buChar char="•"/>
            </a:pPr>
            <a:r>
              <a:rPr lang="en-GB" sz="1200" dirty="0"/>
              <a:t>Some objects have a real essence, a cause that makes a thing the way it is, for example, water is the way it is because of its chemical composition H2O, therefore, if an object has a real essence, then it can have a real definition.</a:t>
            </a:r>
          </a:p>
          <a:p>
            <a:endParaRPr lang="en-GB" sz="1200" dirty="0"/>
          </a:p>
          <a:p>
            <a:pPr marL="285750" indent="-285750">
              <a:buFont typeface="Arial" panose="020B0604020202020204" pitchFamily="34" charset="0"/>
              <a:buChar char="•"/>
            </a:pPr>
            <a:r>
              <a:rPr lang="en-GB" sz="1200" dirty="0"/>
              <a:t>In contrast, some objects do not have a cause that makes them that thing, for example, weeds. There is no genetic difference between a weed and non-weeds. It’s a question of which plants a human wants in their garden, we can define the term ‘weeds’ but it is not a real definition as they do not have a real essence.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err="1"/>
              <a:t>Zagzebski</a:t>
            </a:r>
            <a:r>
              <a:rPr lang="en-GB" sz="1200" dirty="0"/>
              <a:t> is sceptical about whether knowledge can have a real essence, as the term knowledge varies so much, it could be a social construct, but we should treat knowledge as if it does have a real essence.</a:t>
            </a:r>
          </a:p>
          <a:p>
            <a:pPr marL="285750" indent="-285750">
              <a:buFont typeface="Arial" panose="020B0604020202020204" pitchFamily="34" charset="0"/>
              <a:buChar char="•"/>
            </a:pPr>
            <a:endParaRPr lang="en-GB" sz="1200" dirty="0"/>
          </a:p>
          <a:p>
            <a:pPr marL="285750" indent="-285750">
              <a:buFont typeface="Arial" panose="020B0604020202020204" pitchFamily="34" charset="0"/>
              <a:buChar char="•"/>
            </a:pPr>
            <a:r>
              <a:rPr lang="en-GB" sz="1200" dirty="0" err="1"/>
              <a:t>Zagzebski</a:t>
            </a:r>
            <a:r>
              <a:rPr lang="en-GB" sz="1200" dirty="0"/>
              <a:t> says we should avoid these 4 pitfalls when defining knowledge:</a:t>
            </a:r>
          </a:p>
          <a:p>
            <a:pPr marL="228600" indent="-228600">
              <a:buAutoNum type="arabicPeriod"/>
            </a:pPr>
            <a:r>
              <a:rPr lang="en-GB" sz="1200" dirty="0"/>
              <a:t>Circularity: Definitions should not include the term being defined, e.g. justice is just.</a:t>
            </a:r>
          </a:p>
          <a:p>
            <a:pPr marL="228600" indent="-228600">
              <a:buAutoNum type="arabicPeriod"/>
            </a:pPr>
            <a:r>
              <a:rPr lang="en-GB" sz="1200" dirty="0"/>
              <a:t>Obscure: Terms in any definition should not be more obscure than the original term.</a:t>
            </a:r>
          </a:p>
          <a:p>
            <a:pPr marL="228600" indent="-228600">
              <a:buAutoNum type="arabicPeriod"/>
            </a:pPr>
            <a:r>
              <a:rPr lang="en-GB" sz="1200" dirty="0"/>
              <a:t>Negative: Defining a term by what it is does not help, e.g. defining a good act as ‘one that is not wrong’. </a:t>
            </a:r>
          </a:p>
          <a:p>
            <a:pPr marL="228600" indent="-228600">
              <a:buAutoNum type="arabicPeriod"/>
            </a:pPr>
            <a:r>
              <a:rPr lang="en-GB" sz="1200" dirty="0"/>
              <a:t>Ad hoc: Coming up with a definition that is specific to meeting a particular problem, e.g. defining knowledge as JTB that is not a Getter counter-example.</a:t>
            </a:r>
          </a:p>
        </p:txBody>
      </p:sp>
      <p:sp>
        <p:nvSpPr>
          <p:cNvPr id="16" name="TextBox 15">
            <a:extLst>
              <a:ext uri="{FF2B5EF4-FFF2-40B4-BE49-F238E27FC236}">
                <a16:creationId xmlns:a16="http://schemas.microsoft.com/office/drawing/2014/main" id="{919C5012-6E4B-418B-B9D4-2AB2CA544B82}"/>
              </a:ext>
            </a:extLst>
          </p:cNvPr>
          <p:cNvSpPr txBox="1"/>
          <p:nvPr/>
        </p:nvSpPr>
        <p:spPr>
          <a:xfrm>
            <a:off x="8891368" y="479781"/>
            <a:ext cx="2505075" cy="275874"/>
          </a:xfrm>
          <a:prstGeom prst="rect">
            <a:avLst/>
          </a:prstGeom>
          <a:noFill/>
          <a:ln>
            <a:solidFill>
              <a:schemeClr val="tx1"/>
            </a:solidFill>
          </a:ln>
        </p:spPr>
        <p:txBody>
          <a:bodyPr wrap="square" rtlCol="0">
            <a:spAutoFit/>
          </a:bodyPr>
          <a:lstStyle/>
          <a:p>
            <a:r>
              <a:rPr lang="en-GB" sz="1200" b="1" u="sng" dirty="0"/>
              <a:t>Necessary and sufficient conditions</a:t>
            </a:r>
            <a:endParaRPr lang="en-US" sz="1200" b="1" u="sng" dirty="0"/>
          </a:p>
        </p:txBody>
      </p:sp>
      <p:sp>
        <p:nvSpPr>
          <p:cNvPr id="17" name="TextBox 16">
            <a:extLst>
              <a:ext uri="{FF2B5EF4-FFF2-40B4-BE49-F238E27FC236}">
                <a16:creationId xmlns:a16="http://schemas.microsoft.com/office/drawing/2014/main" id="{9BDA229A-94AF-48F6-BADD-A4FEA37B1206}"/>
              </a:ext>
            </a:extLst>
          </p:cNvPr>
          <p:cNvSpPr txBox="1"/>
          <p:nvPr/>
        </p:nvSpPr>
        <p:spPr>
          <a:xfrm>
            <a:off x="8036202" y="838506"/>
            <a:ext cx="4049464" cy="1384995"/>
          </a:xfrm>
          <a:prstGeom prst="rect">
            <a:avLst/>
          </a:prstGeom>
          <a:noFill/>
          <a:ln>
            <a:solidFill>
              <a:schemeClr val="tx1"/>
            </a:solidFill>
          </a:ln>
        </p:spPr>
        <p:txBody>
          <a:bodyPr wrap="square" rtlCol="0">
            <a:spAutoFit/>
          </a:bodyPr>
          <a:lstStyle/>
          <a:p>
            <a:r>
              <a:rPr lang="en-GB" sz="1200" b="1" dirty="0"/>
              <a:t>Necessary conditions: </a:t>
            </a:r>
            <a:r>
              <a:rPr lang="en-GB" sz="1200" dirty="0"/>
              <a:t>Something you need in order to have the thing in question. A is a necessary condition for B, when you have to have A in order to have B. Water is a necessary condition of rain. You cannot have rain without water, yet, water is not enough to guarantee rain, as a lake is not rain, therefore, water is a necessary but not sufficient definition of rain. </a:t>
            </a:r>
          </a:p>
        </p:txBody>
      </p:sp>
      <p:sp>
        <p:nvSpPr>
          <p:cNvPr id="18" name="TextBox 17">
            <a:extLst>
              <a:ext uri="{FF2B5EF4-FFF2-40B4-BE49-F238E27FC236}">
                <a16:creationId xmlns:a16="http://schemas.microsoft.com/office/drawing/2014/main" id="{F4471D2C-9AA8-4A1C-9552-C596EC8CF113}"/>
              </a:ext>
            </a:extLst>
          </p:cNvPr>
          <p:cNvSpPr txBox="1"/>
          <p:nvPr/>
        </p:nvSpPr>
        <p:spPr>
          <a:xfrm>
            <a:off x="8036202" y="2341391"/>
            <a:ext cx="4049464" cy="1015663"/>
          </a:xfrm>
          <a:prstGeom prst="rect">
            <a:avLst/>
          </a:prstGeom>
          <a:noFill/>
          <a:ln>
            <a:solidFill>
              <a:schemeClr val="tx1"/>
            </a:solidFill>
          </a:ln>
        </p:spPr>
        <p:txBody>
          <a:bodyPr wrap="square" rtlCol="0">
            <a:spAutoFit/>
          </a:bodyPr>
          <a:lstStyle/>
          <a:p>
            <a:r>
              <a:rPr lang="en-GB" sz="1200" b="1" dirty="0"/>
              <a:t>Sufficient condition</a:t>
            </a:r>
            <a:r>
              <a:rPr lang="en-GB" sz="1200" dirty="0"/>
              <a:t>: A is a sufficient condition for B when you if you have A you must have B too. In other words, having A is enough or sufficient to guarantee that you have B. Means you will always have the thing in question. Being an aunt is a sufficient condition to have relatives.</a:t>
            </a:r>
          </a:p>
        </p:txBody>
      </p:sp>
      <p:sp>
        <p:nvSpPr>
          <p:cNvPr id="19" name="TextBox 18">
            <a:extLst>
              <a:ext uri="{FF2B5EF4-FFF2-40B4-BE49-F238E27FC236}">
                <a16:creationId xmlns:a16="http://schemas.microsoft.com/office/drawing/2014/main" id="{1199A922-3240-471F-B7FF-70137998FAF2}"/>
              </a:ext>
            </a:extLst>
          </p:cNvPr>
          <p:cNvSpPr txBox="1"/>
          <p:nvPr/>
        </p:nvSpPr>
        <p:spPr>
          <a:xfrm>
            <a:off x="7979052" y="3429679"/>
            <a:ext cx="4049464" cy="1015663"/>
          </a:xfrm>
          <a:prstGeom prst="rect">
            <a:avLst/>
          </a:prstGeom>
          <a:noFill/>
          <a:ln>
            <a:solidFill>
              <a:schemeClr val="tx1"/>
            </a:solidFill>
          </a:ln>
        </p:spPr>
        <p:txBody>
          <a:bodyPr wrap="square" rtlCol="0">
            <a:spAutoFit/>
          </a:bodyPr>
          <a:lstStyle/>
          <a:p>
            <a:r>
              <a:rPr lang="en-GB" sz="1200" dirty="0"/>
              <a:t>Some conditions can be both sufficient and necessary when put together, for example, a bachelor is an unmarried man, these conditions are both necessary and sufficient to guarantee a bachelor as without these two conditions you cannot be a bachelor. </a:t>
            </a:r>
            <a:endParaRPr lang="en-US" sz="1200" dirty="0"/>
          </a:p>
        </p:txBody>
      </p:sp>
      <p:sp>
        <p:nvSpPr>
          <p:cNvPr id="20" name="Rectangle 19">
            <a:extLst>
              <a:ext uri="{FF2B5EF4-FFF2-40B4-BE49-F238E27FC236}">
                <a16:creationId xmlns:a16="http://schemas.microsoft.com/office/drawing/2014/main" id="{96E24477-897E-4BF2-84C0-0D764B690354}"/>
              </a:ext>
            </a:extLst>
          </p:cNvPr>
          <p:cNvSpPr/>
          <p:nvPr/>
        </p:nvSpPr>
        <p:spPr>
          <a:xfrm>
            <a:off x="8199496" y="4891532"/>
            <a:ext cx="3879783" cy="1788362"/>
          </a:xfrm>
          <a:prstGeom prst="rect">
            <a:avLst/>
          </a:prstGeom>
          <a:ln>
            <a:solidFill>
              <a:schemeClr val="tx1"/>
            </a:solidFill>
          </a:ln>
        </p:spPr>
        <p:txBody>
          <a:bodyPr wrap="square">
            <a:spAutoFit/>
          </a:bodyPr>
          <a:lstStyle/>
          <a:p>
            <a:pPr>
              <a:lnSpc>
                <a:spcPct val="107000"/>
              </a:lnSpc>
              <a:spcAft>
                <a:spcPts val="800"/>
              </a:spcAft>
            </a:pPr>
            <a:r>
              <a:rPr lang="en-GB" sz="1100" b="1" dirty="0">
                <a:latin typeface="Comic Sans MS" panose="030F0702030302020204" pitchFamily="66" charset="0"/>
                <a:ea typeface="Calibri" panose="020F0502020204030204" pitchFamily="34" charset="0"/>
                <a:cs typeface="Times New Roman" panose="02020603050405020304" pitchFamily="18" charset="0"/>
              </a:rPr>
              <a:t>The tripartite definition of knowledge</a:t>
            </a:r>
          </a:p>
          <a:p>
            <a:pPr fontAlgn="base"/>
            <a:r>
              <a:rPr lang="en-GB" sz="1100" dirty="0"/>
              <a:t>Propositional knowledge is defined as justified true belief: S knows that p if and only if:</a:t>
            </a:r>
          </a:p>
          <a:p>
            <a:pPr fontAlgn="base"/>
            <a:r>
              <a:rPr lang="en-GB" sz="1100" dirty="0"/>
              <a:t>S is justified in believing that p,</a:t>
            </a:r>
          </a:p>
          <a:p>
            <a:pPr fontAlgn="base"/>
            <a:r>
              <a:rPr lang="en-GB" sz="1100" dirty="0"/>
              <a:t>p is true and</a:t>
            </a:r>
          </a:p>
          <a:p>
            <a:pPr fontAlgn="base"/>
            <a:r>
              <a:rPr lang="en-GB" sz="1100" dirty="0"/>
              <a:t>S believes that p (individually necessary and jointly sufficient conditions)</a:t>
            </a:r>
          </a:p>
          <a:p>
            <a:pPr fontAlgn="base"/>
            <a:r>
              <a:rPr lang="en-GB" sz="1100" dirty="0"/>
              <a:t>When these conditions are met they are jointly sufficient to define knowledge.</a:t>
            </a:r>
          </a:p>
        </p:txBody>
      </p:sp>
      <p:sp>
        <p:nvSpPr>
          <p:cNvPr id="21" name="TextBox 20">
            <a:extLst>
              <a:ext uri="{FF2B5EF4-FFF2-40B4-BE49-F238E27FC236}">
                <a16:creationId xmlns:a16="http://schemas.microsoft.com/office/drawing/2014/main" id="{F5B766F2-FADA-4EC2-A96A-8F69B06D3D86}"/>
              </a:ext>
            </a:extLst>
          </p:cNvPr>
          <p:cNvSpPr txBox="1"/>
          <p:nvPr/>
        </p:nvSpPr>
        <p:spPr>
          <a:xfrm>
            <a:off x="8891368" y="4502313"/>
            <a:ext cx="2163340" cy="276999"/>
          </a:xfrm>
          <a:prstGeom prst="rect">
            <a:avLst/>
          </a:prstGeom>
          <a:noFill/>
          <a:ln>
            <a:solidFill>
              <a:schemeClr val="tx1"/>
            </a:solidFill>
          </a:ln>
        </p:spPr>
        <p:txBody>
          <a:bodyPr wrap="square" rtlCol="0">
            <a:spAutoFit/>
          </a:bodyPr>
          <a:lstStyle/>
          <a:p>
            <a:r>
              <a:rPr lang="en-GB" sz="1200" b="1" u="sng" dirty="0"/>
              <a:t>Plato’s definition of knowledge</a:t>
            </a:r>
            <a:endParaRPr lang="en-US" sz="1200" b="1" u="sng" dirty="0"/>
          </a:p>
        </p:txBody>
      </p:sp>
    </p:spTree>
    <p:extLst>
      <p:ext uri="{BB962C8B-B14F-4D97-AF65-F5344CB8AC3E}">
        <p14:creationId xmlns:p14="http://schemas.microsoft.com/office/powerpoint/2010/main" val="15924058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30"/>
            <a:ext cx="11903825" cy="2758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Plato: The tripartite theory of knowledge: K=JTB and issues with the definition</a:t>
            </a:r>
          </a:p>
        </p:txBody>
      </p:sp>
      <p:pic>
        <p:nvPicPr>
          <p:cNvPr id="7" name="Picture 6"/>
          <p:cNvPicPr>
            <a:picLocks noChangeAspect="1"/>
          </p:cNvPicPr>
          <p:nvPr/>
        </p:nvPicPr>
        <p:blipFill>
          <a:blip r:embed="rId2"/>
          <a:stretch>
            <a:fillRect/>
          </a:stretch>
        </p:blipFill>
        <p:spPr>
          <a:xfrm>
            <a:off x="3849691" y="3530600"/>
            <a:ext cx="3075497" cy="2978223"/>
          </a:xfrm>
          <a:prstGeom prst="rect">
            <a:avLst/>
          </a:prstGeom>
        </p:spPr>
      </p:pic>
      <p:sp>
        <p:nvSpPr>
          <p:cNvPr id="12" name="TextBox 11">
            <a:extLst>
              <a:ext uri="{FF2B5EF4-FFF2-40B4-BE49-F238E27FC236}">
                <a16:creationId xmlns:a16="http://schemas.microsoft.com/office/drawing/2014/main" id="{0F9DADB5-0FB8-4299-93C2-B034ED1904D8}"/>
              </a:ext>
            </a:extLst>
          </p:cNvPr>
          <p:cNvSpPr txBox="1"/>
          <p:nvPr/>
        </p:nvSpPr>
        <p:spPr>
          <a:xfrm>
            <a:off x="268822" y="743877"/>
            <a:ext cx="6580166" cy="2677656"/>
          </a:xfrm>
          <a:prstGeom prst="rect">
            <a:avLst/>
          </a:prstGeom>
          <a:noFill/>
          <a:ln>
            <a:solidFill>
              <a:schemeClr val="tx1"/>
            </a:solidFill>
          </a:ln>
        </p:spPr>
        <p:txBody>
          <a:bodyPr wrap="square" rtlCol="0">
            <a:spAutoFit/>
          </a:bodyPr>
          <a:lstStyle/>
          <a:p>
            <a:r>
              <a:rPr lang="en-GB" sz="1200" dirty="0"/>
              <a:t>Plato states that if my beliefs are true, then they are just as useful to me as ‘knowledge’. </a:t>
            </a:r>
          </a:p>
          <a:p>
            <a:endParaRPr lang="en-GB" sz="1200" dirty="0"/>
          </a:p>
          <a:p>
            <a:r>
              <a:rPr lang="en-GB" sz="1200" dirty="0"/>
              <a:t>But we value knowledge more, as it is backed up by reason or evidence, therefore, it is more dependable than a belief.</a:t>
            </a:r>
          </a:p>
          <a:p>
            <a:endParaRPr lang="en-GB" sz="1200" dirty="0"/>
          </a:p>
          <a:p>
            <a:r>
              <a:rPr lang="en-GB" sz="1200" dirty="0"/>
              <a:t>The evidence gives us good reason to continue to believe what we do. Where as, if there is no evidence then we have nothing which convinces us of our belief, therefore, knowledge is to have a true belief secured by reason. </a:t>
            </a:r>
          </a:p>
          <a:p>
            <a:endParaRPr lang="en-GB" sz="1200" dirty="0"/>
          </a:p>
          <a:p>
            <a:r>
              <a:rPr lang="en-GB" sz="1200" dirty="0"/>
              <a:t>The evidence though must be rational, as otherwise we cannot  say it is knowledge, for example a jury may find a man guilty for poor reasons, but we would not want to say the jury had knew the man was guilty. </a:t>
            </a:r>
          </a:p>
          <a:p>
            <a:endParaRPr lang="en-GB" sz="1200" dirty="0"/>
          </a:p>
          <a:p>
            <a:r>
              <a:rPr lang="en-GB" sz="1200" dirty="0"/>
              <a:t>So he comes to the conclusion that knowledge is justified, true, belief.</a:t>
            </a:r>
          </a:p>
        </p:txBody>
      </p:sp>
      <p:sp>
        <p:nvSpPr>
          <p:cNvPr id="13" name="TextBox 12">
            <a:extLst>
              <a:ext uri="{FF2B5EF4-FFF2-40B4-BE49-F238E27FC236}">
                <a16:creationId xmlns:a16="http://schemas.microsoft.com/office/drawing/2014/main" id="{EEE81AC1-B9AC-4A06-9474-B063489EBAE5}"/>
              </a:ext>
            </a:extLst>
          </p:cNvPr>
          <p:cNvSpPr txBox="1"/>
          <p:nvPr/>
        </p:nvSpPr>
        <p:spPr>
          <a:xfrm>
            <a:off x="7522088" y="605377"/>
            <a:ext cx="4138411" cy="276999"/>
          </a:xfrm>
          <a:prstGeom prst="rect">
            <a:avLst/>
          </a:prstGeom>
          <a:noFill/>
          <a:ln>
            <a:solidFill>
              <a:schemeClr val="tx1"/>
            </a:solidFill>
          </a:ln>
        </p:spPr>
        <p:txBody>
          <a:bodyPr wrap="square" rtlCol="0">
            <a:spAutoFit/>
          </a:bodyPr>
          <a:lstStyle/>
          <a:p>
            <a:pPr algn="ctr"/>
            <a:r>
              <a:rPr lang="en-GB" sz="1200" b="1" u="sng" dirty="0"/>
              <a:t>Issues with JTB: Are the conditions individually necessary?</a:t>
            </a:r>
            <a:endParaRPr lang="en-US" sz="1200" b="1" u="sng" dirty="0"/>
          </a:p>
        </p:txBody>
      </p:sp>
      <p:sp>
        <p:nvSpPr>
          <p:cNvPr id="14" name="TextBox 13">
            <a:extLst>
              <a:ext uri="{FF2B5EF4-FFF2-40B4-BE49-F238E27FC236}">
                <a16:creationId xmlns:a16="http://schemas.microsoft.com/office/drawing/2014/main" id="{ABCB3FF8-876B-46F7-B183-3971192EAEAF}"/>
              </a:ext>
            </a:extLst>
          </p:cNvPr>
          <p:cNvSpPr txBox="1"/>
          <p:nvPr/>
        </p:nvSpPr>
        <p:spPr>
          <a:xfrm>
            <a:off x="7001388" y="1022001"/>
            <a:ext cx="4809611" cy="5262979"/>
          </a:xfrm>
          <a:prstGeom prst="rect">
            <a:avLst/>
          </a:prstGeom>
          <a:noFill/>
          <a:ln>
            <a:solidFill>
              <a:schemeClr val="tx1"/>
            </a:solidFill>
          </a:ln>
        </p:spPr>
        <p:txBody>
          <a:bodyPr wrap="square" rtlCol="0">
            <a:spAutoFit/>
          </a:bodyPr>
          <a:lstStyle/>
          <a:p>
            <a:r>
              <a:rPr lang="en-GB" sz="1200" b="1" u="sng" dirty="0"/>
              <a:t>Can you have knowledge without the belief condition?</a:t>
            </a:r>
          </a:p>
          <a:p>
            <a:r>
              <a:rPr lang="en-GB" sz="1200" dirty="0"/>
              <a:t>It is plausible to know a proposition without believing in it. No one would say it is raining without believing it. But beyond asserting, belief may not be needed for knowledge.</a:t>
            </a:r>
          </a:p>
          <a:p>
            <a:endParaRPr lang="en-GB" sz="1200" dirty="0"/>
          </a:p>
          <a:p>
            <a:r>
              <a:rPr lang="en-GB" sz="1200" dirty="0"/>
              <a:t>Some say knowledge is about successful action, for example, you might, hesitatingly get a quiz answer right as you have been taught it, but you cannot remember it. So in this case, you knew it, even though you did not truly believe you did. </a:t>
            </a:r>
          </a:p>
          <a:p>
            <a:endParaRPr lang="en-GB" sz="1200" dirty="0"/>
          </a:p>
          <a:p>
            <a:r>
              <a:rPr lang="en-GB" sz="1200" dirty="0"/>
              <a:t>Knowledge and belief are different mental states. As knowledge is infallible, but beliefs can be fallible, so knowledge must involve going beyond belief. </a:t>
            </a:r>
          </a:p>
          <a:p>
            <a:endParaRPr lang="en-GB" sz="1200" dirty="0"/>
          </a:p>
          <a:p>
            <a:r>
              <a:rPr lang="en-GB" sz="1200" b="1" u="sng" dirty="0"/>
              <a:t>Can you have knowledge without the truth condition?</a:t>
            </a:r>
          </a:p>
          <a:p>
            <a:r>
              <a:rPr lang="en-US" sz="1200" dirty="0"/>
              <a:t>We can know things that can later be found to be false, e.g. the earth being flat. </a:t>
            </a:r>
          </a:p>
          <a:p>
            <a:r>
              <a:rPr lang="en-US" sz="1200" dirty="0"/>
              <a:t>But, people did ‘know’ things in the past, things that we no longer count as knowledge now. The concept of truth was bound by their time, not the time now. Some say the earth being flat was never knowledge in the first place and so people never ‘knew’ it.</a:t>
            </a:r>
          </a:p>
          <a:p>
            <a:r>
              <a:rPr lang="en-US" sz="1200" dirty="0"/>
              <a:t>But, both views still require knowledge to be true.</a:t>
            </a:r>
          </a:p>
          <a:p>
            <a:endParaRPr lang="en-US" sz="1200" dirty="0"/>
          </a:p>
          <a:p>
            <a:r>
              <a:rPr lang="en-US" sz="1200" b="1" u="sng" dirty="0"/>
              <a:t>Can you have knowledge without justification?</a:t>
            </a:r>
          </a:p>
          <a:p>
            <a:r>
              <a:rPr lang="en-GB" sz="1200" dirty="0"/>
              <a:t>Most would say you do need justification for knowledge, however, if your knowledge comes from a reliable source then justification is not necessary., therefore justification may not always be necessary for knowledge.</a:t>
            </a:r>
            <a:endParaRPr lang="en-US" sz="1200" dirty="0"/>
          </a:p>
        </p:txBody>
      </p:sp>
      <p:pic>
        <p:nvPicPr>
          <p:cNvPr id="15" name="Picture 14">
            <a:extLst>
              <a:ext uri="{FF2B5EF4-FFF2-40B4-BE49-F238E27FC236}">
                <a16:creationId xmlns:a16="http://schemas.microsoft.com/office/drawing/2014/main" id="{AE3D0A07-A15F-41F6-A94B-97FDDFCB4CD8}"/>
              </a:ext>
            </a:extLst>
          </p:cNvPr>
          <p:cNvPicPr>
            <a:picLocks noChangeAspect="1"/>
          </p:cNvPicPr>
          <p:nvPr/>
        </p:nvPicPr>
        <p:blipFill>
          <a:blip r:embed="rId3"/>
          <a:stretch>
            <a:fillRect/>
          </a:stretch>
        </p:blipFill>
        <p:spPr>
          <a:xfrm>
            <a:off x="268822" y="3661354"/>
            <a:ext cx="3382774" cy="2847469"/>
          </a:xfrm>
          <a:prstGeom prst="rect">
            <a:avLst/>
          </a:prstGeom>
        </p:spPr>
      </p:pic>
    </p:spTree>
    <p:extLst>
      <p:ext uri="{BB962C8B-B14F-4D97-AF65-F5344CB8AC3E}">
        <p14:creationId xmlns:p14="http://schemas.microsoft.com/office/powerpoint/2010/main" val="38742272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7248" y="618484"/>
            <a:ext cx="11903824" cy="740094"/>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marL="342900" indent="-342900">
              <a:buFont typeface="+mj-lt"/>
              <a:buAutoNum type="arabicPeriod"/>
            </a:pPr>
            <a:r>
              <a:rPr lang="en-GB" sz="1200" dirty="0"/>
              <a:t>JTB are necessary </a:t>
            </a:r>
            <a:r>
              <a:rPr lang="en-GB" sz="1200" b="1" dirty="0"/>
              <a:t>but not sufficient conditions for knowledge</a:t>
            </a:r>
          </a:p>
          <a:p>
            <a:pPr marL="342900" indent="-342900">
              <a:buFont typeface="+mj-lt"/>
              <a:buAutoNum type="arabicPeriod"/>
            </a:pPr>
            <a:r>
              <a:rPr lang="en-GB" sz="1200" b="1" dirty="0"/>
              <a:t>Some beliefs are inferred from false beliefs</a:t>
            </a:r>
            <a:r>
              <a:rPr lang="en-GB" sz="2000" b="1" dirty="0"/>
              <a:t>.</a:t>
            </a:r>
          </a:p>
          <a:p>
            <a:pPr marL="342900" indent="-342900">
              <a:buFont typeface="+mj-lt"/>
              <a:buAutoNum type="arabicPeriod"/>
            </a:pPr>
            <a:r>
              <a:rPr lang="en-GB" sz="1200" b="1" dirty="0"/>
              <a:t>JTB is open to infinite regress</a:t>
            </a:r>
            <a:endParaRPr lang="en-GB" sz="1100" dirty="0"/>
          </a:p>
          <a:p>
            <a:endParaRPr lang="en-GB" sz="1100" dirty="0"/>
          </a:p>
          <a:p>
            <a:endParaRPr lang="en-GB" b="1" u="sng" dirty="0"/>
          </a:p>
          <a:p>
            <a:pPr marL="342900" indent="-342900">
              <a:buFont typeface="+mj-lt"/>
              <a:buAutoNum type="arabicPeriod"/>
            </a:pPr>
            <a:endParaRPr lang="en-GB" dirty="0"/>
          </a:p>
          <a:p>
            <a:r>
              <a:rPr lang="en-GB" dirty="0"/>
              <a:t> </a:t>
            </a:r>
          </a:p>
          <a:p>
            <a:endParaRPr lang="en-GB" dirty="0"/>
          </a:p>
        </p:txBody>
      </p:sp>
      <p:sp>
        <p:nvSpPr>
          <p:cNvPr id="2" name="Rectangle 1"/>
          <p:cNvSpPr/>
          <p:nvPr/>
        </p:nvSpPr>
        <p:spPr>
          <a:xfrm>
            <a:off x="199947" y="148848"/>
            <a:ext cx="11903825" cy="3452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Gettier: Issues with the tripartite theory </a:t>
            </a:r>
          </a:p>
        </p:txBody>
      </p:sp>
      <p:sp>
        <p:nvSpPr>
          <p:cNvPr id="12" name="Rectangle 11"/>
          <p:cNvSpPr/>
          <p:nvPr/>
        </p:nvSpPr>
        <p:spPr>
          <a:xfrm>
            <a:off x="8439239" y="1525564"/>
            <a:ext cx="3548545" cy="5183588"/>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r>
              <a:rPr lang="en-GB" altLang="en-US" sz="1100" b="1" u="sng" dirty="0">
                <a:latin typeface="Comic Sans MS" panose="030F0702030302020204" pitchFamily="66" charset="0"/>
              </a:rPr>
              <a:t>Fake barns</a:t>
            </a:r>
          </a:p>
          <a:p>
            <a:r>
              <a:rPr lang="en-GB" altLang="en-US" sz="1100" dirty="0">
                <a:latin typeface="Comic Sans MS" panose="030F0702030302020204" pitchFamily="66" charset="0"/>
              </a:rPr>
              <a:t>Barney is driving through fake-barn county, lots of fake barns have been built consisting of just a barn front. Barney looks to the side and sees a big red barn. On the basis of this he believes there is a big red barn by the road. However, it just so happens that this is the only real barn in the whole area! Does Barney know there was a big red barn there?</a:t>
            </a: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Barney saw a real barn with his eyes, believed there was a real barn, and there was a real barn. The luck involved is that it happened to be the only real barn for miles and he had no idea the other barns were fake this relies on the wider context making the belief seem luckily true.</a:t>
            </a:r>
          </a:p>
          <a:p>
            <a:endParaRPr lang="en-GB" altLang="en-US" sz="1100" dirty="0">
              <a:latin typeface="Comic Sans MS" panose="030F0702030302020204" pitchFamily="66" charset="0"/>
            </a:endParaRPr>
          </a:p>
          <a:p>
            <a:endParaRPr lang="en-GB" altLang="en-US" sz="1100" dirty="0">
              <a:latin typeface="Comic Sans MS" panose="030F0702030302020204" pitchFamily="66" charset="0"/>
            </a:endParaRPr>
          </a:p>
          <a:p>
            <a:r>
              <a:rPr lang="en-GB" altLang="en-US" sz="1100" dirty="0">
                <a:latin typeface="Comic Sans MS" panose="030F0702030302020204" pitchFamily="66" charset="0"/>
              </a:rPr>
              <a:t>So we can define the two types as;</a:t>
            </a:r>
          </a:p>
          <a:p>
            <a:pPr marL="228600" indent="-228600">
              <a:buFont typeface="+mj-lt"/>
              <a:buAutoNum type="arabicPeriod"/>
            </a:pPr>
            <a:r>
              <a:rPr lang="en-GB" altLang="en-US" sz="1100" dirty="0">
                <a:latin typeface="Comic Sans MS" panose="030F0702030302020204" pitchFamily="66" charset="0"/>
              </a:rPr>
              <a:t>Gettier counter-examples involving luck, the justification being unluckily not applying but the belief luckily being true anyway.</a:t>
            </a:r>
          </a:p>
          <a:p>
            <a:pPr marL="228600" indent="-228600">
              <a:buFont typeface="+mj-lt"/>
              <a:buAutoNum type="arabicPeriod"/>
            </a:pPr>
            <a:r>
              <a:rPr lang="en-GB" altLang="en-US" sz="1100" dirty="0">
                <a:latin typeface="Comic Sans MS" panose="030F0702030302020204" pitchFamily="66" charset="0"/>
              </a:rPr>
              <a:t>Fake barn cases. The justification is not false in any way, but the believer does not know that they are in an unusual context which makes their belief seem luckily true </a:t>
            </a:r>
          </a:p>
          <a:p>
            <a:pPr marL="228600" indent="-228600">
              <a:buFont typeface="+mj-lt"/>
              <a:buAutoNum type="arabicPeriod"/>
            </a:pPr>
            <a:endParaRPr lang="en-GB" altLang="en-US" sz="1100" dirty="0">
              <a:latin typeface="Comic Sans MS" panose="030F0702030302020204" pitchFamily="66" charset="0"/>
            </a:endParaRPr>
          </a:p>
          <a:p>
            <a:pPr marL="228600" indent="-228600">
              <a:buFont typeface="+mj-lt"/>
              <a:buAutoNum type="arabicPeriod"/>
            </a:pPr>
            <a:endParaRPr lang="en-GB" altLang="en-US" sz="1100" dirty="0">
              <a:latin typeface="Comic Sans MS" panose="030F0702030302020204" pitchFamily="66" charset="0"/>
            </a:endParaRPr>
          </a:p>
          <a:p>
            <a:r>
              <a:rPr lang="en-GB" altLang="en-US" sz="1100" dirty="0">
                <a:latin typeface="Comic Sans MS" panose="030F0702030302020204" pitchFamily="66" charset="0"/>
              </a:rPr>
              <a:t>If these examples of JTB do not count as knowledge, then it seems that JTB cannot be the sufficient conditions for knowledge.</a:t>
            </a:r>
          </a:p>
        </p:txBody>
      </p:sp>
      <p:sp>
        <p:nvSpPr>
          <p:cNvPr id="23" name="Control 7"/>
          <p:cNvSpPr>
            <a:spLocks noChangeArrowheads="1" noChangeShapeType="1"/>
          </p:cNvSpPr>
          <p:nvPr/>
        </p:nvSpPr>
        <p:spPr bwMode="auto">
          <a:xfrm>
            <a:off x="10668844" y="7518095"/>
            <a:ext cx="2384425" cy="140493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25" name="Control 8"/>
          <p:cNvSpPr>
            <a:spLocks noChangeArrowheads="1" noChangeShapeType="1"/>
          </p:cNvSpPr>
          <p:nvPr/>
        </p:nvSpPr>
        <p:spPr bwMode="auto">
          <a:xfrm>
            <a:off x="10488987" y="8924016"/>
            <a:ext cx="3087244" cy="147480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27" name="Control 9"/>
          <p:cNvSpPr>
            <a:spLocks noChangeArrowheads="1" noChangeShapeType="1"/>
          </p:cNvSpPr>
          <p:nvPr/>
        </p:nvSpPr>
        <p:spPr bwMode="auto">
          <a:xfrm>
            <a:off x="12753975" y="5089525"/>
            <a:ext cx="2384425" cy="16446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6" name="TextBox 5">
            <a:extLst>
              <a:ext uri="{FF2B5EF4-FFF2-40B4-BE49-F238E27FC236}">
                <a16:creationId xmlns:a16="http://schemas.microsoft.com/office/drawing/2014/main" id="{9C650532-B405-4861-9021-A4E31EA48966}"/>
              </a:ext>
            </a:extLst>
          </p:cNvPr>
          <p:cNvSpPr txBox="1"/>
          <p:nvPr/>
        </p:nvSpPr>
        <p:spPr>
          <a:xfrm>
            <a:off x="649637" y="1466264"/>
            <a:ext cx="1549400" cy="276999"/>
          </a:xfrm>
          <a:prstGeom prst="rect">
            <a:avLst/>
          </a:prstGeom>
          <a:noFill/>
          <a:ln>
            <a:solidFill>
              <a:schemeClr val="tx1"/>
            </a:solidFill>
          </a:ln>
        </p:spPr>
        <p:txBody>
          <a:bodyPr wrap="square" rtlCol="0">
            <a:spAutoFit/>
          </a:bodyPr>
          <a:lstStyle/>
          <a:p>
            <a:pPr algn="ctr"/>
            <a:r>
              <a:rPr lang="en-GB" sz="1200" b="1" u="sng" dirty="0"/>
              <a:t>Gettier cases</a:t>
            </a:r>
            <a:endParaRPr lang="en-US" sz="1200" b="1" u="sng" dirty="0"/>
          </a:p>
        </p:txBody>
      </p:sp>
      <p:sp>
        <p:nvSpPr>
          <p:cNvPr id="7" name="TextBox 6">
            <a:extLst>
              <a:ext uri="{FF2B5EF4-FFF2-40B4-BE49-F238E27FC236}">
                <a16:creationId xmlns:a16="http://schemas.microsoft.com/office/drawing/2014/main" id="{7C7E8C39-DBD0-4692-8F19-03446A6A0E4D}"/>
              </a:ext>
            </a:extLst>
          </p:cNvPr>
          <p:cNvSpPr txBox="1"/>
          <p:nvPr/>
        </p:nvSpPr>
        <p:spPr>
          <a:xfrm>
            <a:off x="126427" y="1841352"/>
            <a:ext cx="4064770" cy="3231654"/>
          </a:xfrm>
          <a:prstGeom prst="rect">
            <a:avLst/>
          </a:prstGeom>
          <a:noFill/>
          <a:ln>
            <a:solidFill>
              <a:schemeClr val="tx1"/>
            </a:solidFill>
          </a:ln>
        </p:spPr>
        <p:txBody>
          <a:bodyPr wrap="square" rtlCol="0">
            <a:spAutoFit/>
          </a:bodyPr>
          <a:lstStyle/>
          <a:p>
            <a:pPr algn="ctr"/>
            <a:r>
              <a:rPr lang="en-GB" sz="1200" b="1" u="sng" dirty="0"/>
              <a:t>Smith and Jones:: Case of lucky, true, belief. </a:t>
            </a:r>
          </a:p>
          <a:p>
            <a:r>
              <a:rPr lang="en-US" sz="1200" dirty="0"/>
              <a:t>Smith and Jones are both going for a job. Smith has evidence that Jones will get the job (the boss of the company told him). Smith also has evidence that Jones has 10 coins in his pocket (he counted them). Smith forms the belief that the man with 10 coins in his pocket will get the job. Smith (not Jones) gets the job. By coincidence, Smith had 10 coins in his pocket, so Smith’s belief that the man with 10 coins in his pocket would get the job was a) belief, b) true, c) justified (to some extent) So smith has JTB..</a:t>
            </a:r>
          </a:p>
          <a:p>
            <a:r>
              <a:rPr lang="en-US" sz="1200" dirty="0"/>
              <a:t>But, luck was involved, so Smith did not have knowledge, he was unlucky that his belief about Jones getting the job was wrong, and he was lucky that he also had 10 coins in his pocket.</a:t>
            </a:r>
          </a:p>
          <a:p>
            <a:endParaRPr lang="en-US" sz="1200" dirty="0"/>
          </a:p>
          <a:p>
            <a:r>
              <a:rPr lang="en-US" sz="1200" dirty="0"/>
              <a:t>But we do not want to say Smith had knowledge as it was based on luck.</a:t>
            </a:r>
          </a:p>
        </p:txBody>
      </p:sp>
      <p:sp>
        <p:nvSpPr>
          <p:cNvPr id="9" name="TextBox 8">
            <a:extLst>
              <a:ext uri="{FF2B5EF4-FFF2-40B4-BE49-F238E27FC236}">
                <a16:creationId xmlns:a16="http://schemas.microsoft.com/office/drawing/2014/main" id="{450996B4-5335-4A43-8A24-AC5F23FCB02E}"/>
              </a:ext>
            </a:extLst>
          </p:cNvPr>
          <p:cNvSpPr txBox="1"/>
          <p:nvPr/>
        </p:nvSpPr>
        <p:spPr>
          <a:xfrm>
            <a:off x="126427" y="5171095"/>
            <a:ext cx="4039272" cy="1569660"/>
          </a:xfrm>
          <a:prstGeom prst="rect">
            <a:avLst/>
          </a:prstGeom>
          <a:noFill/>
          <a:ln>
            <a:solidFill>
              <a:schemeClr val="tx1"/>
            </a:solidFill>
          </a:ln>
        </p:spPr>
        <p:txBody>
          <a:bodyPr wrap="square" rtlCol="0">
            <a:spAutoFit/>
          </a:bodyPr>
          <a:lstStyle/>
          <a:p>
            <a:r>
              <a:rPr lang="en-GB" sz="1200" b="1" u="sng" dirty="0"/>
              <a:t>Brown in Barcelona:</a:t>
            </a:r>
          </a:p>
          <a:p>
            <a:r>
              <a:rPr lang="en-GB" altLang="en-US" sz="1200" dirty="0"/>
              <a:t>Smith thinks Jones owns a ford, and he has evidence to believe this. Smith has another friend Brown, he does not know where Brown is at the moment but on the strength of his first belief he forms a new belief that Brown is in Barcelona.  By coincidence Brown is in Barcelona so his belief was justified, and true. But did he know it? No, lucky true belief. </a:t>
            </a:r>
          </a:p>
        </p:txBody>
      </p:sp>
      <p:sp>
        <p:nvSpPr>
          <p:cNvPr id="11" name="TextBox 10">
            <a:extLst>
              <a:ext uri="{FF2B5EF4-FFF2-40B4-BE49-F238E27FC236}">
                <a16:creationId xmlns:a16="http://schemas.microsoft.com/office/drawing/2014/main" id="{DD5F1F37-483F-4F8D-8C86-2D1B19ED8803}"/>
              </a:ext>
            </a:extLst>
          </p:cNvPr>
          <p:cNvSpPr txBox="1"/>
          <p:nvPr/>
        </p:nvSpPr>
        <p:spPr>
          <a:xfrm>
            <a:off x="4902525" y="1373930"/>
            <a:ext cx="2473268" cy="461665"/>
          </a:xfrm>
          <a:prstGeom prst="rect">
            <a:avLst/>
          </a:prstGeom>
          <a:noFill/>
          <a:ln>
            <a:solidFill>
              <a:schemeClr val="tx1"/>
            </a:solidFill>
          </a:ln>
        </p:spPr>
        <p:txBody>
          <a:bodyPr wrap="square" rtlCol="0">
            <a:spAutoFit/>
          </a:bodyPr>
          <a:lstStyle/>
          <a:p>
            <a:pPr algn="ctr"/>
            <a:r>
              <a:rPr lang="en-GB" sz="1200" b="1" u="sng" dirty="0" err="1"/>
              <a:t>Zagzebski</a:t>
            </a:r>
            <a:r>
              <a:rPr lang="en-GB" sz="1200" b="1" u="sng" dirty="0"/>
              <a:t>: JTB will always leave a gap between justification and truth. </a:t>
            </a:r>
            <a:endParaRPr lang="en-US" sz="1200" b="1" u="sng" dirty="0"/>
          </a:p>
        </p:txBody>
      </p:sp>
      <p:sp>
        <p:nvSpPr>
          <p:cNvPr id="14" name="TextBox 13">
            <a:extLst>
              <a:ext uri="{FF2B5EF4-FFF2-40B4-BE49-F238E27FC236}">
                <a16:creationId xmlns:a16="http://schemas.microsoft.com/office/drawing/2014/main" id="{9BD65F4A-5545-4C88-AEDE-917617B7358C}"/>
              </a:ext>
            </a:extLst>
          </p:cNvPr>
          <p:cNvSpPr txBox="1"/>
          <p:nvPr/>
        </p:nvSpPr>
        <p:spPr>
          <a:xfrm>
            <a:off x="4374471" y="1892413"/>
            <a:ext cx="3626334" cy="3416320"/>
          </a:xfrm>
          <a:prstGeom prst="rect">
            <a:avLst/>
          </a:prstGeom>
          <a:noFill/>
          <a:ln>
            <a:solidFill>
              <a:schemeClr val="tx1"/>
            </a:solidFill>
          </a:ln>
        </p:spPr>
        <p:txBody>
          <a:bodyPr wrap="square" rtlCol="0">
            <a:spAutoFit/>
          </a:bodyPr>
          <a:lstStyle/>
          <a:p>
            <a:r>
              <a:rPr lang="en-GB" sz="1200" dirty="0"/>
              <a:t>A doctor believes a patient has virus X. the tests show this, so the evidence backs up the doctors diagnosis.</a:t>
            </a:r>
          </a:p>
          <a:p>
            <a:endParaRPr lang="en-GB" sz="1200" dirty="0"/>
          </a:p>
          <a:p>
            <a:r>
              <a:rPr lang="en-GB" sz="1200" dirty="0"/>
              <a:t>However, the symptoms are actually caused by a new, unknown virus Y (The doctor was unlucky with their prior justification)</a:t>
            </a:r>
          </a:p>
          <a:p>
            <a:r>
              <a:rPr lang="en-GB" sz="1200" dirty="0"/>
              <a:t>But, it turns out, the patient does have virus x too, but at a stage where it is too early to show up in tests (so her belief was luckily true).</a:t>
            </a:r>
          </a:p>
          <a:p>
            <a:r>
              <a:rPr lang="en-GB" sz="1200" dirty="0"/>
              <a:t>This is like the Gettier examples, and so people would say the doctor did not have knowledge that the patient had virus X. </a:t>
            </a:r>
          </a:p>
          <a:p>
            <a:endParaRPr lang="en-GB" sz="1200" dirty="0"/>
          </a:p>
          <a:p>
            <a:r>
              <a:rPr lang="en-GB" sz="1200" dirty="0" err="1"/>
              <a:t>Zagzebski</a:t>
            </a:r>
            <a:r>
              <a:rPr lang="en-GB" sz="1200" dirty="0"/>
              <a:t>: Only by linking the justification to the truth of the belief can we avoid Gettier-style cases like above and to the left. Only when true beliefs are held because of the justification should we claim knowledge. </a:t>
            </a:r>
          </a:p>
          <a:p>
            <a:r>
              <a:rPr lang="en-GB" sz="1200" dirty="0"/>
              <a:t>(VIRTUE EPISTEMOLOGY HAS THIS APPROACH)</a:t>
            </a:r>
            <a:endParaRPr lang="en-US" sz="1200" dirty="0"/>
          </a:p>
        </p:txBody>
      </p:sp>
      <p:pic>
        <p:nvPicPr>
          <p:cNvPr id="19" name="Picture 18" descr="A person smiling for the camera&#10;&#10;Description automatically generated">
            <a:extLst>
              <a:ext uri="{FF2B5EF4-FFF2-40B4-BE49-F238E27FC236}">
                <a16:creationId xmlns:a16="http://schemas.microsoft.com/office/drawing/2014/main" id="{A8B2002F-3179-4FBF-894E-1BEE1815BC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369572" y="5389026"/>
            <a:ext cx="1924562" cy="1374522"/>
          </a:xfrm>
          <a:prstGeom prst="rect">
            <a:avLst/>
          </a:prstGeom>
        </p:spPr>
      </p:pic>
      <p:pic>
        <p:nvPicPr>
          <p:cNvPr id="28" name="Picture 27" descr="A person looking at the camera&#10;&#10;Description automatically generated">
            <a:extLst>
              <a:ext uri="{FF2B5EF4-FFF2-40B4-BE49-F238E27FC236}">
                <a16:creationId xmlns:a16="http://schemas.microsoft.com/office/drawing/2014/main" id="{258A0155-DF19-41AE-8DEB-ABF1A5CAAC6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74470" y="5389026"/>
            <a:ext cx="1621493" cy="1345149"/>
          </a:xfrm>
          <a:prstGeom prst="rect">
            <a:avLst/>
          </a:prstGeom>
        </p:spPr>
      </p:pic>
    </p:spTree>
    <p:extLst>
      <p:ext uri="{BB962C8B-B14F-4D97-AF65-F5344CB8AC3E}">
        <p14:creationId xmlns:p14="http://schemas.microsoft.com/office/powerpoint/2010/main" val="12027582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947" y="148848"/>
            <a:ext cx="11903825" cy="345236"/>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Responses to Gettier: NOT PLATO’S RESPONSES</a:t>
            </a:r>
          </a:p>
        </p:txBody>
      </p:sp>
      <p:graphicFrame>
        <p:nvGraphicFramePr>
          <p:cNvPr id="10" name="Table 9"/>
          <p:cNvGraphicFramePr>
            <a:graphicFrameLocks noGrp="1"/>
          </p:cNvGraphicFramePr>
          <p:nvPr>
            <p:extLst>
              <p:ext uri="{D42A27DB-BD31-4B8C-83A1-F6EECF244321}">
                <p14:modId xmlns:p14="http://schemas.microsoft.com/office/powerpoint/2010/main" val="1533188043"/>
              </p:ext>
            </p:extLst>
          </p:nvPr>
        </p:nvGraphicFramePr>
        <p:xfrm>
          <a:off x="199947" y="565147"/>
          <a:ext cx="2455008" cy="1298575"/>
        </p:xfrm>
        <a:graphic>
          <a:graphicData uri="http://schemas.openxmlformats.org/drawingml/2006/table">
            <a:tbl>
              <a:tblPr>
                <a:tableStyleId>{616DA210-FB5B-4158-B5E0-FEB733F419BA}</a:tableStyleId>
              </a:tblPr>
              <a:tblGrid>
                <a:gridCol w="2455008">
                  <a:extLst>
                    <a:ext uri="{9D8B030D-6E8A-4147-A177-3AD203B41FA5}">
                      <a16:colId xmlns:a16="http://schemas.microsoft.com/office/drawing/2014/main" val="782465257"/>
                    </a:ext>
                  </a:extLst>
                </a:gridCol>
              </a:tblGrid>
              <a:tr h="220201">
                <a:tc>
                  <a:txBody>
                    <a:bodyPr/>
                    <a:lstStyle/>
                    <a:p>
                      <a:pPr marR="0" indent="0" algn="ctr" rtl="0">
                        <a:lnSpc>
                          <a:spcPct val="119000"/>
                        </a:lnSpc>
                        <a:spcBef>
                          <a:spcPts val="0"/>
                        </a:spcBef>
                        <a:spcAft>
                          <a:spcPts val="600"/>
                        </a:spcAft>
                      </a:pPr>
                      <a:r>
                        <a:rPr lang="en-GB" sz="1100" u="sng" kern="1400" dirty="0" err="1">
                          <a:ln>
                            <a:noFill/>
                          </a:ln>
                          <a:effectLst/>
                        </a:rPr>
                        <a:t>Infallibilism</a:t>
                      </a:r>
                      <a:endParaRPr lang="en-GB" sz="1100" b="1" u="sng"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3072337210"/>
                  </a:ext>
                </a:extLst>
              </a:tr>
              <a:tr h="239014">
                <a:tc>
                  <a:txBody>
                    <a:bodyPr/>
                    <a:lstStyle/>
                    <a:p>
                      <a:pPr marR="0" indent="0" algn="l" rtl="0">
                        <a:lnSpc>
                          <a:spcPct val="119000"/>
                        </a:lnSpc>
                        <a:spcBef>
                          <a:spcPts val="0"/>
                        </a:spcBef>
                        <a:spcAft>
                          <a:spcPts val="600"/>
                        </a:spcAft>
                      </a:pPr>
                      <a:r>
                        <a:rPr lang="en-GB" sz="1100" kern="1400">
                          <a:ln>
                            <a:noFill/>
                          </a:ln>
                          <a:effectLst/>
                        </a:rPr>
                        <a:t>You know that p if :</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875748832"/>
                  </a:ext>
                </a:extLst>
              </a:tr>
              <a:tr h="239014">
                <a:tc>
                  <a:txBody>
                    <a:bodyPr/>
                    <a:lstStyle/>
                    <a:p>
                      <a:pPr marR="0" indent="0" algn="l" rtl="0">
                        <a:lnSpc>
                          <a:spcPct val="119000"/>
                        </a:lnSpc>
                        <a:spcBef>
                          <a:spcPts val="0"/>
                        </a:spcBef>
                        <a:spcAft>
                          <a:spcPts val="600"/>
                        </a:spcAft>
                      </a:pPr>
                      <a:r>
                        <a:rPr lang="en-GB" sz="1100" kern="1400" dirty="0">
                          <a:ln>
                            <a:noFill/>
                          </a:ln>
                          <a:effectLst/>
                        </a:rPr>
                        <a:t>p is true</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572484419"/>
                  </a:ext>
                </a:extLst>
              </a:tr>
              <a:tr h="239014">
                <a:tc>
                  <a:txBody>
                    <a:bodyPr/>
                    <a:lstStyle/>
                    <a:p>
                      <a:pPr marR="0" indent="0" algn="l" rtl="0">
                        <a:lnSpc>
                          <a:spcPct val="119000"/>
                        </a:lnSpc>
                        <a:spcBef>
                          <a:spcPts val="0"/>
                        </a:spcBef>
                        <a:spcAft>
                          <a:spcPts val="600"/>
                        </a:spcAft>
                      </a:pPr>
                      <a:r>
                        <a:rPr lang="en-GB" sz="1100" kern="1400">
                          <a:ln>
                            <a:noFill/>
                          </a:ln>
                          <a:effectLst/>
                        </a:rPr>
                        <a:t>You believe p</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505065077"/>
                  </a:ext>
                </a:extLst>
              </a:tr>
              <a:tr h="245364">
                <a:tc>
                  <a:txBody>
                    <a:bodyPr/>
                    <a:lstStyle/>
                    <a:p>
                      <a:pPr marR="0" indent="0" algn="l" rtl="0">
                        <a:lnSpc>
                          <a:spcPct val="119000"/>
                        </a:lnSpc>
                        <a:spcBef>
                          <a:spcPts val="0"/>
                        </a:spcBef>
                        <a:spcAft>
                          <a:spcPts val="600"/>
                        </a:spcAft>
                      </a:pPr>
                      <a:r>
                        <a:rPr lang="en-GB" sz="1100" kern="1400" dirty="0">
                          <a:ln>
                            <a:noFill/>
                          </a:ln>
                          <a:effectLst/>
                        </a:rPr>
                        <a:t>You cannot rationally doubt p</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693189316"/>
                  </a:ext>
                </a:extLst>
              </a:tr>
            </a:tbl>
          </a:graphicData>
        </a:graphic>
      </p:graphicFrame>
      <p:sp>
        <p:nvSpPr>
          <p:cNvPr id="16" name="Control 4"/>
          <p:cNvSpPr>
            <a:spLocks noChangeArrowheads="1" noChangeShapeType="1"/>
          </p:cNvSpPr>
          <p:nvPr/>
        </p:nvSpPr>
        <p:spPr bwMode="auto">
          <a:xfrm>
            <a:off x="10629339" y="5117538"/>
            <a:ext cx="2384425" cy="120808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22" name="Table 21"/>
          <p:cNvGraphicFramePr>
            <a:graphicFrameLocks noGrp="1"/>
          </p:cNvGraphicFramePr>
          <p:nvPr>
            <p:extLst>
              <p:ext uri="{D42A27DB-BD31-4B8C-83A1-F6EECF244321}">
                <p14:modId xmlns:p14="http://schemas.microsoft.com/office/powerpoint/2010/main" val="3856653899"/>
              </p:ext>
            </p:extLst>
          </p:nvPr>
        </p:nvGraphicFramePr>
        <p:xfrm>
          <a:off x="137174" y="3507786"/>
          <a:ext cx="2517781" cy="1633832"/>
        </p:xfrm>
        <a:graphic>
          <a:graphicData uri="http://schemas.openxmlformats.org/drawingml/2006/table">
            <a:tbl>
              <a:tblPr>
                <a:tableStyleId>{616DA210-FB5B-4158-B5E0-FEB733F419BA}</a:tableStyleId>
              </a:tblPr>
              <a:tblGrid>
                <a:gridCol w="2517781">
                  <a:extLst>
                    <a:ext uri="{9D8B030D-6E8A-4147-A177-3AD203B41FA5}">
                      <a16:colId xmlns:a16="http://schemas.microsoft.com/office/drawing/2014/main" val="3422297646"/>
                    </a:ext>
                  </a:extLst>
                </a:gridCol>
              </a:tblGrid>
              <a:tr h="293650">
                <a:tc>
                  <a:txBody>
                    <a:bodyPr/>
                    <a:lstStyle/>
                    <a:p>
                      <a:pPr marR="0" indent="0" algn="ctr" rtl="0">
                        <a:lnSpc>
                          <a:spcPct val="119000"/>
                        </a:lnSpc>
                        <a:spcBef>
                          <a:spcPts val="0"/>
                        </a:spcBef>
                        <a:spcAft>
                          <a:spcPts val="600"/>
                        </a:spcAft>
                      </a:pPr>
                      <a:r>
                        <a:rPr lang="en-GB" sz="1100" u="sng" kern="1400" dirty="0" err="1">
                          <a:ln>
                            <a:noFill/>
                          </a:ln>
                          <a:effectLst/>
                        </a:rPr>
                        <a:t>Reliabilism</a:t>
                      </a:r>
                      <a:r>
                        <a:rPr lang="en-GB" sz="1100" u="sng" kern="1400" dirty="0">
                          <a:ln>
                            <a:noFill/>
                          </a:ln>
                          <a:effectLst/>
                        </a:rPr>
                        <a:t> (K=RTB)</a:t>
                      </a:r>
                      <a:endParaRPr lang="en-GB" sz="1100" b="1" u="sng"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068432533"/>
                  </a:ext>
                </a:extLst>
              </a:tr>
              <a:tr h="293650">
                <a:tc>
                  <a:txBody>
                    <a:bodyPr/>
                    <a:lstStyle/>
                    <a:p>
                      <a:pPr marR="0" indent="0" algn="l" rtl="0">
                        <a:lnSpc>
                          <a:spcPct val="119000"/>
                        </a:lnSpc>
                        <a:spcBef>
                          <a:spcPts val="0"/>
                        </a:spcBef>
                        <a:spcAft>
                          <a:spcPts val="600"/>
                        </a:spcAft>
                      </a:pPr>
                      <a:r>
                        <a:rPr lang="en-GB" sz="1100" kern="1400">
                          <a:ln>
                            <a:noFill/>
                          </a:ln>
                          <a:effectLst/>
                        </a:rPr>
                        <a:t>You know that p if :</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538280735"/>
                  </a:ext>
                </a:extLst>
              </a:tr>
              <a:tr h="293650">
                <a:tc>
                  <a:txBody>
                    <a:bodyPr/>
                    <a:lstStyle/>
                    <a:p>
                      <a:pPr marR="0" indent="0" algn="l" rtl="0">
                        <a:lnSpc>
                          <a:spcPct val="119000"/>
                        </a:lnSpc>
                        <a:spcBef>
                          <a:spcPts val="0"/>
                        </a:spcBef>
                        <a:spcAft>
                          <a:spcPts val="600"/>
                        </a:spcAft>
                      </a:pPr>
                      <a:r>
                        <a:rPr lang="en-GB" sz="1100" kern="1400">
                          <a:ln>
                            <a:noFill/>
                          </a:ln>
                          <a:effectLst/>
                        </a:rPr>
                        <a:t>p is true</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987913126"/>
                  </a:ext>
                </a:extLst>
              </a:tr>
              <a:tr h="293650">
                <a:tc>
                  <a:txBody>
                    <a:bodyPr/>
                    <a:lstStyle/>
                    <a:p>
                      <a:pPr marR="0" indent="0" algn="l" rtl="0">
                        <a:lnSpc>
                          <a:spcPct val="119000"/>
                        </a:lnSpc>
                        <a:spcBef>
                          <a:spcPts val="0"/>
                        </a:spcBef>
                        <a:spcAft>
                          <a:spcPts val="600"/>
                        </a:spcAft>
                      </a:pPr>
                      <a:r>
                        <a:rPr lang="en-GB" sz="1100" kern="1400">
                          <a:ln>
                            <a:noFill/>
                          </a:ln>
                          <a:effectLst/>
                        </a:rPr>
                        <a:t>You believe p</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109090113"/>
                  </a:ext>
                </a:extLst>
              </a:tr>
              <a:tr h="293650">
                <a:tc>
                  <a:txBody>
                    <a:bodyPr/>
                    <a:lstStyle/>
                    <a:p>
                      <a:pPr marR="0" indent="0" algn="l" rtl="0">
                        <a:lnSpc>
                          <a:spcPct val="119000"/>
                        </a:lnSpc>
                        <a:spcBef>
                          <a:spcPts val="0"/>
                        </a:spcBef>
                        <a:spcAft>
                          <a:spcPts val="600"/>
                        </a:spcAft>
                      </a:pPr>
                      <a:r>
                        <a:rPr lang="en-GB" sz="1100" kern="1400" dirty="0">
                          <a:ln>
                            <a:noFill/>
                          </a:ln>
                          <a:effectLst/>
                        </a:rPr>
                        <a:t>Your knowledge of p comes from a reliable source</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921369244"/>
                  </a:ext>
                </a:extLst>
              </a:tr>
            </a:tbl>
          </a:graphicData>
        </a:graphic>
      </p:graphicFrame>
      <p:sp>
        <p:nvSpPr>
          <p:cNvPr id="23" name="Control 7"/>
          <p:cNvSpPr>
            <a:spLocks noChangeArrowheads="1" noChangeShapeType="1"/>
          </p:cNvSpPr>
          <p:nvPr/>
        </p:nvSpPr>
        <p:spPr bwMode="auto">
          <a:xfrm>
            <a:off x="10668844" y="7518095"/>
            <a:ext cx="2384425" cy="1404938"/>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24" name="Table 23"/>
          <p:cNvGraphicFramePr>
            <a:graphicFrameLocks noGrp="1"/>
          </p:cNvGraphicFramePr>
          <p:nvPr>
            <p:extLst>
              <p:ext uri="{D42A27DB-BD31-4B8C-83A1-F6EECF244321}">
                <p14:modId xmlns:p14="http://schemas.microsoft.com/office/powerpoint/2010/main" val="1908742741"/>
              </p:ext>
            </p:extLst>
          </p:nvPr>
        </p:nvGraphicFramePr>
        <p:xfrm>
          <a:off x="68302" y="5214927"/>
          <a:ext cx="2586653" cy="1552436"/>
        </p:xfrm>
        <a:graphic>
          <a:graphicData uri="http://schemas.openxmlformats.org/drawingml/2006/table">
            <a:tbl>
              <a:tblPr>
                <a:tableStyleId>{616DA210-FB5B-4158-B5E0-FEB733F419BA}</a:tableStyleId>
              </a:tblPr>
              <a:tblGrid>
                <a:gridCol w="2586653">
                  <a:extLst>
                    <a:ext uri="{9D8B030D-6E8A-4147-A177-3AD203B41FA5}">
                      <a16:colId xmlns:a16="http://schemas.microsoft.com/office/drawing/2014/main" val="2809794617"/>
                    </a:ext>
                  </a:extLst>
                </a:gridCol>
              </a:tblGrid>
              <a:tr h="233282">
                <a:tc>
                  <a:txBody>
                    <a:bodyPr/>
                    <a:lstStyle/>
                    <a:p>
                      <a:pPr marR="0" indent="0" algn="ctr" rtl="0">
                        <a:lnSpc>
                          <a:spcPct val="119000"/>
                        </a:lnSpc>
                        <a:spcBef>
                          <a:spcPts val="0"/>
                        </a:spcBef>
                        <a:spcAft>
                          <a:spcPts val="600"/>
                        </a:spcAft>
                      </a:pPr>
                      <a:r>
                        <a:rPr lang="en-GB" sz="1100" u="sng" kern="1400" dirty="0">
                          <a:ln>
                            <a:noFill/>
                          </a:ln>
                          <a:effectLst/>
                        </a:rPr>
                        <a:t>Virtue epistemology (K=VTB)</a:t>
                      </a:r>
                      <a:endParaRPr lang="en-GB" sz="1100" b="1" u="sng"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085046649"/>
                  </a:ext>
                </a:extLst>
              </a:tr>
              <a:tr h="233282">
                <a:tc>
                  <a:txBody>
                    <a:bodyPr/>
                    <a:lstStyle/>
                    <a:p>
                      <a:pPr marR="0" indent="0" algn="l" rtl="0">
                        <a:lnSpc>
                          <a:spcPct val="119000"/>
                        </a:lnSpc>
                        <a:spcBef>
                          <a:spcPts val="0"/>
                        </a:spcBef>
                        <a:spcAft>
                          <a:spcPts val="600"/>
                        </a:spcAft>
                      </a:pPr>
                      <a:r>
                        <a:rPr lang="en-GB" sz="1100" kern="1400" dirty="0">
                          <a:ln>
                            <a:noFill/>
                          </a:ln>
                          <a:effectLst/>
                        </a:rPr>
                        <a:t>You know that p if :</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502971748"/>
                  </a:ext>
                </a:extLst>
              </a:tr>
              <a:tr h="233282">
                <a:tc>
                  <a:txBody>
                    <a:bodyPr/>
                    <a:lstStyle/>
                    <a:p>
                      <a:pPr marR="0" indent="0" algn="l" rtl="0">
                        <a:lnSpc>
                          <a:spcPct val="119000"/>
                        </a:lnSpc>
                        <a:spcBef>
                          <a:spcPts val="0"/>
                        </a:spcBef>
                        <a:spcAft>
                          <a:spcPts val="600"/>
                        </a:spcAft>
                      </a:pPr>
                      <a:r>
                        <a:rPr lang="en-GB" sz="1100" kern="1400">
                          <a:ln>
                            <a:noFill/>
                          </a:ln>
                          <a:effectLst/>
                        </a:rPr>
                        <a:t>p is true</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630698844"/>
                  </a:ext>
                </a:extLst>
              </a:tr>
              <a:tr h="233282">
                <a:tc>
                  <a:txBody>
                    <a:bodyPr/>
                    <a:lstStyle/>
                    <a:p>
                      <a:pPr marR="0" indent="0" algn="l" rtl="0">
                        <a:lnSpc>
                          <a:spcPct val="119000"/>
                        </a:lnSpc>
                        <a:spcBef>
                          <a:spcPts val="0"/>
                        </a:spcBef>
                        <a:spcAft>
                          <a:spcPts val="600"/>
                        </a:spcAft>
                      </a:pPr>
                      <a:r>
                        <a:rPr lang="en-GB" sz="1100" kern="1400">
                          <a:ln>
                            <a:noFill/>
                          </a:ln>
                          <a:effectLst/>
                        </a:rPr>
                        <a:t>You believe p</a:t>
                      </a:r>
                      <a:endParaRPr lang="en-GB" sz="1100" kern="140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3025186023"/>
                  </a:ext>
                </a:extLst>
              </a:tr>
              <a:tr h="513576">
                <a:tc>
                  <a:txBody>
                    <a:bodyPr/>
                    <a:lstStyle/>
                    <a:p>
                      <a:pPr marR="0" indent="0" algn="l" rtl="0">
                        <a:lnSpc>
                          <a:spcPct val="119000"/>
                        </a:lnSpc>
                        <a:spcBef>
                          <a:spcPts val="0"/>
                        </a:spcBef>
                        <a:spcAft>
                          <a:spcPts val="600"/>
                        </a:spcAft>
                      </a:pPr>
                      <a:r>
                        <a:rPr lang="en-GB" sz="1100" kern="1400" dirty="0">
                          <a:ln>
                            <a:noFill/>
                          </a:ln>
                          <a:effectLst/>
                        </a:rPr>
                        <a:t>Your true belief is as a result of you exercising your intellectual virtues </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3963391760"/>
                  </a:ext>
                </a:extLst>
              </a:tr>
            </a:tbl>
          </a:graphicData>
        </a:graphic>
      </p:graphicFrame>
      <p:sp>
        <p:nvSpPr>
          <p:cNvPr id="25" name="Control 8"/>
          <p:cNvSpPr>
            <a:spLocks noChangeArrowheads="1" noChangeShapeType="1"/>
          </p:cNvSpPr>
          <p:nvPr/>
        </p:nvSpPr>
        <p:spPr bwMode="auto">
          <a:xfrm>
            <a:off x="10488987" y="8924016"/>
            <a:ext cx="3087244" cy="1474802"/>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graphicFrame>
        <p:nvGraphicFramePr>
          <p:cNvPr id="26" name="Table 25"/>
          <p:cNvGraphicFramePr>
            <a:graphicFrameLocks noGrp="1"/>
          </p:cNvGraphicFramePr>
          <p:nvPr>
            <p:extLst>
              <p:ext uri="{D42A27DB-BD31-4B8C-83A1-F6EECF244321}">
                <p14:modId xmlns:p14="http://schemas.microsoft.com/office/powerpoint/2010/main" val="368933126"/>
              </p:ext>
            </p:extLst>
          </p:nvPr>
        </p:nvGraphicFramePr>
        <p:xfrm>
          <a:off x="137174" y="1908170"/>
          <a:ext cx="2517781" cy="1562961"/>
        </p:xfrm>
        <a:graphic>
          <a:graphicData uri="http://schemas.openxmlformats.org/drawingml/2006/table">
            <a:tbl>
              <a:tblPr>
                <a:tableStyleId>{616DA210-FB5B-4158-B5E0-FEB733F419BA}</a:tableStyleId>
              </a:tblPr>
              <a:tblGrid>
                <a:gridCol w="2517781">
                  <a:extLst>
                    <a:ext uri="{9D8B030D-6E8A-4147-A177-3AD203B41FA5}">
                      <a16:colId xmlns:a16="http://schemas.microsoft.com/office/drawing/2014/main" val="3433809554"/>
                    </a:ext>
                  </a:extLst>
                </a:gridCol>
              </a:tblGrid>
              <a:tr h="245364">
                <a:tc>
                  <a:txBody>
                    <a:bodyPr/>
                    <a:lstStyle/>
                    <a:p>
                      <a:pPr marR="0" indent="0" algn="ctr" rtl="0">
                        <a:lnSpc>
                          <a:spcPct val="119000"/>
                        </a:lnSpc>
                        <a:spcBef>
                          <a:spcPts val="0"/>
                        </a:spcBef>
                        <a:spcAft>
                          <a:spcPts val="600"/>
                        </a:spcAft>
                      </a:pPr>
                      <a:r>
                        <a:rPr lang="en-GB" sz="1100" u="sng" kern="1400" dirty="0">
                          <a:ln>
                            <a:noFill/>
                          </a:ln>
                          <a:effectLst/>
                        </a:rPr>
                        <a:t>No false lemmas (K=JTBN)</a:t>
                      </a:r>
                      <a:endParaRPr lang="en-GB" sz="1100" b="1" u="sng"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3018951855"/>
                  </a:ext>
                </a:extLst>
              </a:tr>
              <a:tr h="239014">
                <a:tc>
                  <a:txBody>
                    <a:bodyPr/>
                    <a:lstStyle/>
                    <a:p>
                      <a:pPr marR="0" indent="0" algn="l" rtl="0">
                        <a:lnSpc>
                          <a:spcPct val="119000"/>
                        </a:lnSpc>
                        <a:spcBef>
                          <a:spcPts val="0"/>
                        </a:spcBef>
                        <a:spcAft>
                          <a:spcPts val="600"/>
                        </a:spcAft>
                      </a:pPr>
                      <a:r>
                        <a:rPr lang="en-GB" sz="1100" kern="1400" dirty="0">
                          <a:ln>
                            <a:noFill/>
                          </a:ln>
                          <a:effectLst/>
                        </a:rPr>
                        <a:t>You know that p if :</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362763803"/>
                  </a:ext>
                </a:extLst>
              </a:tr>
              <a:tr h="239014">
                <a:tc>
                  <a:txBody>
                    <a:bodyPr/>
                    <a:lstStyle/>
                    <a:p>
                      <a:pPr marR="0" indent="0" algn="l" rtl="0">
                        <a:lnSpc>
                          <a:spcPct val="119000"/>
                        </a:lnSpc>
                        <a:spcBef>
                          <a:spcPts val="0"/>
                        </a:spcBef>
                        <a:spcAft>
                          <a:spcPts val="600"/>
                        </a:spcAft>
                      </a:pPr>
                      <a:r>
                        <a:rPr lang="en-GB" sz="1100" kern="1400" dirty="0">
                          <a:ln>
                            <a:noFill/>
                          </a:ln>
                          <a:effectLst/>
                        </a:rPr>
                        <a:t>p is true</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34434425"/>
                  </a:ext>
                </a:extLst>
              </a:tr>
              <a:tr h="239014">
                <a:tc>
                  <a:txBody>
                    <a:bodyPr/>
                    <a:lstStyle/>
                    <a:p>
                      <a:pPr marR="0" indent="0" algn="l" rtl="0">
                        <a:lnSpc>
                          <a:spcPct val="119000"/>
                        </a:lnSpc>
                        <a:spcBef>
                          <a:spcPts val="0"/>
                        </a:spcBef>
                        <a:spcAft>
                          <a:spcPts val="600"/>
                        </a:spcAft>
                      </a:pPr>
                      <a:r>
                        <a:rPr lang="en-GB" sz="1100" kern="1400" dirty="0">
                          <a:ln>
                            <a:noFill/>
                          </a:ln>
                          <a:effectLst/>
                        </a:rPr>
                        <a:t>You believe p</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2591010479"/>
                  </a:ext>
                </a:extLst>
              </a:tr>
              <a:tr h="239014">
                <a:tc>
                  <a:txBody>
                    <a:bodyPr/>
                    <a:lstStyle/>
                    <a:p>
                      <a:pPr marR="0" indent="0" algn="l" rtl="0">
                        <a:lnSpc>
                          <a:spcPct val="119000"/>
                        </a:lnSpc>
                        <a:spcBef>
                          <a:spcPts val="0"/>
                        </a:spcBef>
                        <a:spcAft>
                          <a:spcPts val="600"/>
                        </a:spcAft>
                      </a:pPr>
                      <a:r>
                        <a:rPr lang="en-GB" sz="1100" kern="1400" dirty="0">
                          <a:ln>
                            <a:noFill/>
                          </a:ln>
                          <a:effectLst/>
                        </a:rPr>
                        <a:t>Your belief that p is justified</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952356635"/>
                  </a:ext>
                </a:extLst>
              </a:tr>
              <a:tr h="264386">
                <a:tc>
                  <a:txBody>
                    <a:bodyPr/>
                    <a:lstStyle/>
                    <a:p>
                      <a:pPr marR="0" indent="0" algn="l" rtl="0">
                        <a:lnSpc>
                          <a:spcPct val="119000"/>
                        </a:lnSpc>
                        <a:spcBef>
                          <a:spcPts val="0"/>
                        </a:spcBef>
                        <a:spcAft>
                          <a:spcPts val="600"/>
                        </a:spcAft>
                      </a:pPr>
                      <a:r>
                        <a:rPr lang="en-GB" sz="1100" kern="1400" dirty="0">
                          <a:ln>
                            <a:noFill/>
                          </a:ln>
                          <a:effectLst/>
                        </a:rPr>
                        <a:t>You did not infer p from anything false</a:t>
                      </a:r>
                      <a:endParaRPr lang="en-GB" sz="1100" kern="1400" dirty="0">
                        <a:ln>
                          <a:noFill/>
                        </a:ln>
                        <a:solidFill>
                          <a:srgbClr val="000000"/>
                        </a:solidFill>
                        <a:effectLst/>
                        <a:latin typeface="Calibri" panose="020F0502020204030204" pitchFamily="34" charset="0"/>
                      </a:endParaRPr>
                    </a:p>
                  </a:txBody>
                  <a:tcPr marL="36576" marR="36576" marT="36576" marB="36576"/>
                </a:tc>
                <a:extLst>
                  <a:ext uri="{0D108BD9-81ED-4DB2-BD59-A6C34878D82A}">
                    <a16:rowId xmlns:a16="http://schemas.microsoft.com/office/drawing/2014/main" val="1309450744"/>
                  </a:ext>
                </a:extLst>
              </a:tr>
            </a:tbl>
          </a:graphicData>
        </a:graphic>
      </p:graphicFrame>
      <p:sp>
        <p:nvSpPr>
          <p:cNvPr id="27" name="Control 9"/>
          <p:cNvSpPr>
            <a:spLocks noChangeArrowheads="1" noChangeShapeType="1"/>
          </p:cNvSpPr>
          <p:nvPr/>
        </p:nvSpPr>
        <p:spPr bwMode="auto">
          <a:xfrm>
            <a:off x="12753975" y="5089525"/>
            <a:ext cx="2384425" cy="1644650"/>
          </a:xfrm>
          <a:prstGeom prst="rect">
            <a:avLst/>
          </a:prstGeom>
          <a:noFill/>
          <a:ln>
            <a:noFill/>
          </a:ln>
          <a:effectLst/>
          <a:extLst>
            <a:ext uri="{91240B29-F687-4F45-9708-019B960494DF}">
              <a14:hiddenLine xmlns:a14="http://schemas.microsoft.com/office/drawing/2010/main" w="25400">
                <a:no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txBody>
          <a:bodyPr vert="horz" wrap="square" lIns="0" tIns="0" rIns="0" bIns="0" numCol="1" anchor="t" anchorCtr="0" compatLnSpc="1">
            <a:prstTxWarp prst="textNoShape">
              <a:avLst/>
            </a:prstTxWarp>
          </a:bodyPr>
          <a:lstStyle/>
          <a:p>
            <a:endParaRPr lang="en-GB"/>
          </a:p>
        </p:txBody>
      </p:sp>
      <p:sp>
        <p:nvSpPr>
          <p:cNvPr id="5" name="TextBox 4">
            <a:extLst>
              <a:ext uri="{FF2B5EF4-FFF2-40B4-BE49-F238E27FC236}">
                <a16:creationId xmlns:a16="http://schemas.microsoft.com/office/drawing/2014/main" id="{67E497E1-33EA-4974-9979-C34D2979F593}"/>
              </a:ext>
            </a:extLst>
          </p:cNvPr>
          <p:cNvSpPr txBox="1"/>
          <p:nvPr/>
        </p:nvSpPr>
        <p:spPr>
          <a:xfrm>
            <a:off x="2783542" y="615939"/>
            <a:ext cx="9201981" cy="1569660"/>
          </a:xfrm>
          <a:prstGeom prst="rect">
            <a:avLst/>
          </a:prstGeom>
          <a:noFill/>
          <a:ln>
            <a:solidFill>
              <a:schemeClr val="tx1"/>
            </a:solidFill>
          </a:ln>
        </p:spPr>
        <p:txBody>
          <a:bodyPr wrap="square" rtlCol="0">
            <a:spAutoFit/>
          </a:bodyPr>
          <a:lstStyle/>
          <a:p>
            <a:r>
              <a:rPr lang="en-GB" sz="1200" b="1" dirty="0"/>
              <a:t>Infallibilism</a:t>
            </a:r>
            <a:r>
              <a:rPr lang="en-GB" sz="1200" dirty="0"/>
              <a:t>: Gettier style counter-examples rely on luck, to remove this to claim that knowledge can only be allowed if the justification is that strong that it is impossible to be wrong (infallible).</a:t>
            </a:r>
          </a:p>
          <a:p>
            <a:r>
              <a:rPr lang="en-GB" sz="1200" dirty="0"/>
              <a:t>We should only count as knowledge these things we cannot rationally doubt, e.g. that you exist, 2+2=4, that you re seeing the colour white with black writing.</a:t>
            </a:r>
          </a:p>
          <a:p>
            <a:r>
              <a:rPr lang="en-GB" sz="1200" dirty="0"/>
              <a:t>Beliefs can be doubted, knowledge cannot. For example, pain. When you are in pain, you know you are, it makes no sense to say you believe your in pain, as you know you are. Other people maybe able to see that your in pain, so they would hold a belief about your pain, but they would not know your in pain, but there is no possibility of you being wrong about being on pain. Not open to Gettier style counter-examples, as our knowledge requires a level of certainty which works with our intuition.</a:t>
            </a:r>
            <a:endParaRPr lang="en-US" sz="1200" dirty="0"/>
          </a:p>
        </p:txBody>
      </p:sp>
      <p:sp>
        <p:nvSpPr>
          <p:cNvPr id="6" name="TextBox 5">
            <a:extLst>
              <a:ext uri="{FF2B5EF4-FFF2-40B4-BE49-F238E27FC236}">
                <a16:creationId xmlns:a16="http://schemas.microsoft.com/office/drawing/2014/main" id="{52668A59-1CEC-4881-9423-1721CA9A54B0}"/>
              </a:ext>
            </a:extLst>
          </p:cNvPr>
          <p:cNvSpPr txBox="1"/>
          <p:nvPr/>
        </p:nvSpPr>
        <p:spPr>
          <a:xfrm>
            <a:off x="2783541" y="2302352"/>
            <a:ext cx="9201981" cy="1015663"/>
          </a:xfrm>
          <a:prstGeom prst="rect">
            <a:avLst/>
          </a:prstGeom>
          <a:noFill/>
          <a:ln>
            <a:solidFill>
              <a:schemeClr val="tx1"/>
            </a:solidFill>
          </a:ln>
        </p:spPr>
        <p:txBody>
          <a:bodyPr wrap="square" rtlCol="0">
            <a:spAutoFit/>
          </a:bodyPr>
          <a:lstStyle/>
          <a:p>
            <a:r>
              <a:rPr lang="en-GB" sz="1200" b="1" dirty="0"/>
              <a:t>No false lemmas</a:t>
            </a:r>
            <a:r>
              <a:rPr lang="en-GB" sz="1200" dirty="0"/>
              <a:t>: A lemma is a premise accepted as true in an argument. </a:t>
            </a:r>
          </a:p>
          <a:p>
            <a:r>
              <a:rPr lang="en-GB" sz="1200" dirty="0"/>
              <a:t>The Gettier examples include a false belief/lemma, so they should not be considered examples of knowledge.</a:t>
            </a:r>
          </a:p>
          <a:p>
            <a:r>
              <a:rPr lang="en-GB" sz="1200" dirty="0"/>
              <a:t>Smith’s belief that the man with 10 coins in his pocket was based on a false belief that Jones would get the job, so the false lemma is that he believes Jones will get the job because he has been told so. The same with Jones owning a Ford. </a:t>
            </a:r>
          </a:p>
          <a:p>
            <a:r>
              <a:rPr lang="en-GB" sz="1200" dirty="0"/>
              <a:t>So no false lemmas claims that knowledge is justified, true belief where the justification is not based on false belief.  </a:t>
            </a:r>
          </a:p>
        </p:txBody>
      </p:sp>
      <p:sp>
        <p:nvSpPr>
          <p:cNvPr id="7" name="TextBox 6">
            <a:extLst>
              <a:ext uri="{FF2B5EF4-FFF2-40B4-BE49-F238E27FC236}">
                <a16:creationId xmlns:a16="http://schemas.microsoft.com/office/drawing/2014/main" id="{320430A5-8E0C-469E-AEF1-B6B8C72DEE16}"/>
              </a:ext>
            </a:extLst>
          </p:cNvPr>
          <p:cNvSpPr txBox="1"/>
          <p:nvPr/>
        </p:nvSpPr>
        <p:spPr>
          <a:xfrm>
            <a:off x="2783541" y="3455847"/>
            <a:ext cx="9201981" cy="1384995"/>
          </a:xfrm>
          <a:prstGeom prst="rect">
            <a:avLst/>
          </a:prstGeom>
          <a:noFill/>
          <a:ln>
            <a:solidFill>
              <a:schemeClr val="tx1"/>
            </a:solidFill>
          </a:ln>
        </p:spPr>
        <p:txBody>
          <a:bodyPr wrap="square" rtlCol="0">
            <a:spAutoFit/>
          </a:bodyPr>
          <a:lstStyle/>
          <a:p>
            <a:r>
              <a:rPr lang="en-GB" sz="1200" b="1" dirty="0" err="1"/>
              <a:t>Reliabilism</a:t>
            </a:r>
            <a:r>
              <a:rPr lang="en-GB" sz="1200" dirty="0"/>
              <a:t>: Linking knowledge to the reliability of the person or thing that led to it. </a:t>
            </a:r>
          </a:p>
          <a:p>
            <a:r>
              <a:rPr lang="en-GB" sz="1200" dirty="0"/>
              <a:t>Consider a quality newspaper compared to gossip, one is more reliable and trustworthy than the other as it produces the truth more than the other source.</a:t>
            </a:r>
            <a:endParaRPr lang="en-US" sz="1200" dirty="0"/>
          </a:p>
          <a:p>
            <a:r>
              <a:rPr lang="en-US" sz="1200" dirty="0"/>
              <a:t>So with beliefs, we should only f=grant the status of knowledge to those beliefs that have been formed by a reliable source as it is highly likely to result in true belief. </a:t>
            </a:r>
          </a:p>
          <a:p>
            <a:r>
              <a:rPr lang="en-US" sz="1200" dirty="0"/>
              <a:t>Replaces justification with </a:t>
            </a:r>
            <a:r>
              <a:rPr lang="en-US" sz="1200" dirty="0" err="1"/>
              <a:t>reliabilism</a:t>
            </a:r>
            <a:r>
              <a:rPr lang="en-US" sz="1200" dirty="0"/>
              <a:t>. Animals have evolved to have reliable processes of vision, cognition, memory etc. these reliable processes mean they can interact successfully with the world and so we can say they have knowledge about it.</a:t>
            </a:r>
            <a:endParaRPr lang="en-GB" sz="1200" dirty="0"/>
          </a:p>
        </p:txBody>
      </p:sp>
      <p:sp>
        <p:nvSpPr>
          <p:cNvPr id="8" name="TextBox 7">
            <a:extLst>
              <a:ext uri="{FF2B5EF4-FFF2-40B4-BE49-F238E27FC236}">
                <a16:creationId xmlns:a16="http://schemas.microsoft.com/office/drawing/2014/main" id="{FB4E08FE-EE6F-4FA0-8BF2-3B65A2B2792B}"/>
              </a:ext>
            </a:extLst>
          </p:cNvPr>
          <p:cNvSpPr txBox="1"/>
          <p:nvPr/>
        </p:nvSpPr>
        <p:spPr>
          <a:xfrm>
            <a:off x="2766042" y="4978674"/>
            <a:ext cx="9288784" cy="1785104"/>
          </a:xfrm>
          <a:prstGeom prst="rect">
            <a:avLst/>
          </a:prstGeom>
          <a:noFill/>
          <a:ln>
            <a:solidFill>
              <a:schemeClr val="tx1"/>
            </a:solidFill>
          </a:ln>
        </p:spPr>
        <p:txBody>
          <a:bodyPr wrap="square" rtlCol="0">
            <a:spAutoFit/>
          </a:bodyPr>
          <a:lstStyle/>
          <a:p>
            <a:r>
              <a:rPr lang="en-GB" sz="1100" b="1" dirty="0"/>
              <a:t>Virtue epistemology</a:t>
            </a:r>
            <a:r>
              <a:rPr lang="en-GB" sz="1100" dirty="0"/>
              <a:t>: An act of knowledge occurs when the belief is successful (it is true) and where its success stems from intellectual virtues (so not just luckily true). </a:t>
            </a:r>
          </a:p>
          <a:p>
            <a:r>
              <a:rPr lang="en-GB" sz="1100" dirty="0"/>
              <a:t>SOSA: 3 key elements in shooting an arrow.</a:t>
            </a:r>
          </a:p>
          <a:p>
            <a:pPr marL="342900" indent="-342900">
              <a:buAutoNum type="arabicPeriod"/>
            </a:pPr>
            <a:r>
              <a:rPr lang="en-GB" sz="1100" dirty="0"/>
              <a:t>Accuracy, hits the target, likewise a belief is accurate if it is true. </a:t>
            </a:r>
          </a:p>
          <a:p>
            <a:pPr marL="342900" indent="-342900">
              <a:buAutoNum type="arabicPeriod"/>
            </a:pPr>
            <a:r>
              <a:rPr lang="en-GB" sz="1100" dirty="0"/>
              <a:t>Skilful, a belief is skilful if formed by an intellectual virtue.</a:t>
            </a:r>
          </a:p>
          <a:p>
            <a:pPr marL="342900" indent="-342900">
              <a:buAutoNum type="arabicPeriod"/>
            </a:pPr>
            <a:r>
              <a:rPr lang="en-GB" sz="1100" dirty="0"/>
              <a:t>Aptness, accurate because it was skilful, an apt belief is one that is true because it was formed with intellectual virtue. </a:t>
            </a:r>
          </a:p>
          <a:p>
            <a:r>
              <a:rPr lang="en-US" sz="1100" dirty="0"/>
              <a:t>The Gettier cases were not a result of any intellectual virtues, it was just coincidence. Under Sosa’s version of VE, Smiths' beliefs would not count as knowledge even though it was an accurate skillful belief it was not apt. But the fake barn example would fit with Sosa’s view and so would be knowledge, yet many people would say it is not. But Sosa would say it is an animal knowledge, not human. Human knowledge requires the ability to reflect on your belief which an animal cannot as Barney cannot tell if his belief is apt or not.</a:t>
            </a:r>
            <a:endParaRPr lang="en-GB" sz="1100" dirty="0"/>
          </a:p>
        </p:txBody>
      </p:sp>
    </p:spTree>
    <p:extLst>
      <p:ext uri="{BB962C8B-B14F-4D97-AF65-F5344CB8AC3E}">
        <p14:creationId xmlns:p14="http://schemas.microsoft.com/office/powerpoint/2010/main" val="42017080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691" y="149630"/>
            <a:ext cx="11903825" cy="2758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2000" dirty="0">
                <a:solidFill>
                  <a:schemeClr val="tx1"/>
                </a:solidFill>
                <a:latin typeface="Chewy" panose="02000000000000000000" pitchFamily="2" charset="0"/>
                <a:ea typeface="Chewy" panose="02000000000000000000" pitchFamily="2" charset="0"/>
              </a:rPr>
              <a:t>Criticisms of the responses to Gettier counter-examples</a:t>
            </a:r>
          </a:p>
        </p:txBody>
      </p:sp>
      <p:sp>
        <p:nvSpPr>
          <p:cNvPr id="11" name="Rectangle 10"/>
          <p:cNvSpPr/>
          <p:nvPr/>
        </p:nvSpPr>
        <p:spPr>
          <a:xfrm>
            <a:off x="6838950" y="1012954"/>
            <a:ext cx="4836423" cy="4878259"/>
          </a:xfrm>
          <a:prstGeom prst="rect">
            <a:avLst/>
          </a:prstGeom>
          <a:ln>
            <a:solidFill>
              <a:schemeClr val="tx1"/>
            </a:solidFill>
          </a:ln>
        </p:spPr>
        <p:txBody>
          <a:bodyPr wrap="square">
            <a:spAutoFit/>
          </a:bodyPr>
          <a:lstStyle/>
          <a:p>
            <a:r>
              <a:rPr lang="en-GB" sz="1200" dirty="0"/>
              <a:t>What is a necessary condition? (3 marks)</a:t>
            </a:r>
          </a:p>
          <a:p>
            <a:r>
              <a:rPr lang="en-GB" sz="1200" dirty="0"/>
              <a:t>What is a sufficient condition? (3 marks)</a:t>
            </a:r>
          </a:p>
          <a:p>
            <a:r>
              <a:rPr lang="en-GB" sz="1200" dirty="0"/>
              <a:t>What is acquaintance knowledge? (3 marks) </a:t>
            </a:r>
          </a:p>
          <a:p>
            <a:r>
              <a:rPr lang="en-GB" sz="1200" dirty="0"/>
              <a:t>What is ability knowledge? (3 marks)</a:t>
            </a:r>
          </a:p>
          <a:p>
            <a:r>
              <a:rPr lang="en-GB" sz="1200" dirty="0"/>
              <a:t>What is propositional knowledge? ( 3 marks) </a:t>
            </a:r>
          </a:p>
          <a:p>
            <a:r>
              <a:rPr lang="en-GB" sz="1200" dirty="0"/>
              <a:t> </a:t>
            </a:r>
          </a:p>
          <a:p>
            <a:r>
              <a:rPr lang="en-GB" sz="1200" dirty="0"/>
              <a:t>What is the tripartite definition of knowledge? (5 marks)</a:t>
            </a:r>
          </a:p>
          <a:p>
            <a:r>
              <a:rPr lang="en-GB" sz="1200" dirty="0"/>
              <a:t>Outline and explain </a:t>
            </a:r>
            <a:r>
              <a:rPr lang="en-GB" sz="1200" dirty="0" err="1"/>
              <a:t>reliabilism</a:t>
            </a:r>
            <a:r>
              <a:rPr lang="en-GB" sz="1200" dirty="0"/>
              <a:t>. (5 marks)</a:t>
            </a:r>
          </a:p>
          <a:p>
            <a:r>
              <a:rPr lang="en-GB" sz="1200" dirty="0"/>
              <a:t>Outline and explain </a:t>
            </a:r>
            <a:r>
              <a:rPr lang="en-GB" sz="1200" dirty="0" err="1"/>
              <a:t>infallibilism</a:t>
            </a:r>
            <a:r>
              <a:rPr lang="en-GB" sz="1200" dirty="0"/>
              <a:t>.(5 marks)</a:t>
            </a:r>
          </a:p>
          <a:p>
            <a:r>
              <a:rPr lang="en-GB" sz="1200" dirty="0"/>
              <a:t>Outline and explain the no false lemmas condition of knowledge. (5 marks)</a:t>
            </a:r>
          </a:p>
          <a:p>
            <a:endParaRPr lang="en-GB" sz="1200" dirty="0"/>
          </a:p>
          <a:p>
            <a:r>
              <a:rPr lang="en-GB" sz="1200" dirty="0"/>
              <a:t>Explain the no false lemmas condition of knowledge. 5 marks</a:t>
            </a:r>
          </a:p>
          <a:p>
            <a:r>
              <a:rPr lang="en-GB" sz="1200" dirty="0"/>
              <a:t>Briefly outline the tripartite view of knowledge AND explain how a case of lucky true belief (A Gettier-style problem) can be used to argue against this view. 5 marks</a:t>
            </a:r>
          </a:p>
          <a:p>
            <a:r>
              <a:rPr lang="en-GB" sz="1200" dirty="0"/>
              <a:t>Explain </a:t>
            </a:r>
            <a:r>
              <a:rPr lang="en-GB" sz="1200" dirty="0" err="1"/>
              <a:t>relaibilsm</a:t>
            </a:r>
            <a:r>
              <a:rPr lang="en-GB" sz="1200" dirty="0"/>
              <a:t> as a response to Gettier’s objections. 5 mark</a:t>
            </a:r>
          </a:p>
          <a:p>
            <a:r>
              <a:rPr lang="en-GB" sz="1200" dirty="0"/>
              <a:t>Explain </a:t>
            </a:r>
            <a:r>
              <a:rPr lang="en-GB" sz="1200" dirty="0" err="1"/>
              <a:t>infallibilism</a:t>
            </a:r>
            <a:r>
              <a:rPr lang="en-GB" sz="1200" dirty="0"/>
              <a:t> as a response to Gettier’s objections. 5 mark</a:t>
            </a:r>
          </a:p>
          <a:p>
            <a:r>
              <a:rPr lang="en-GB" sz="1200" dirty="0"/>
              <a:t>Explain virtue epistemology as a response to Gettier’s objections. 5 mark.</a:t>
            </a:r>
          </a:p>
          <a:p>
            <a:r>
              <a:rPr lang="en-GB" sz="1200" dirty="0"/>
              <a:t>Explain how one of Gettier’s original counter examples attacks the tripartite view of knowledge. (12 marks)</a:t>
            </a:r>
          </a:p>
          <a:p>
            <a:r>
              <a:rPr lang="en-GB" sz="1200" dirty="0"/>
              <a:t> </a:t>
            </a:r>
          </a:p>
          <a:p>
            <a:r>
              <a:rPr lang="en-GB" sz="1200" dirty="0"/>
              <a:t>Do Gettier’s objections show that Knowledge is not justified, true, belief? (25 marks)</a:t>
            </a:r>
          </a:p>
          <a:p>
            <a:r>
              <a:rPr lang="en-GB" sz="1200" dirty="0"/>
              <a:t>Is knowledge Justified True belief? (25 marks)</a:t>
            </a:r>
          </a:p>
          <a:p>
            <a:r>
              <a:rPr lang="en-GB" sz="1200" dirty="0"/>
              <a:t>How should propositional knowledge be defined? 25 marks</a:t>
            </a:r>
          </a:p>
          <a:p>
            <a:endParaRPr lang="en-GB" sz="1100" dirty="0"/>
          </a:p>
        </p:txBody>
      </p:sp>
      <p:sp>
        <p:nvSpPr>
          <p:cNvPr id="10" name="Rectangle 9"/>
          <p:cNvSpPr/>
          <p:nvPr/>
        </p:nvSpPr>
        <p:spPr>
          <a:xfrm>
            <a:off x="6462733" y="604060"/>
            <a:ext cx="5604575" cy="275874"/>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200" dirty="0">
                <a:solidFill>
                  <a:schemeClr val="tx1"/>
                </a:solidFill>
                <a:latin typeface="Chewy" panose="02000000000000000000" pitchFamily="2" charset="0"/>
                <a:ea typeface="Chewy" panose="02000000000000000000" pitchFamily="2" charset="0"/>
              </a:rPr>
              <a:t>Possible Exam Questions</a:t>
            </a:r>
          </a:p>
        </p:txBody>
      </p:sp>
      <p:sp>
        <p:nvSpPr>
          <p:cNvPr id="12" name="Rectangle 11">
            <a:extLst>
              <a:ext uri="{FF2B5EF4-FFF2-40B4-BE49-F238E27FC236}">
                <a16:creationId xmlns:a16="http://schemas.microsoft.com/office/drawing/2014/main" id="{B206E7B7-312C-4179-A892-D434292798DA}"/>
              </a:ext>
            </a:extLst>
          </p:cNvPr>
          <p:cNvSpPr/>
          <p:nvPr/>
        </p:nvSpPr>
        <p:spPr>
          <a:xfrm>
            <a:off x="124691" y="533400"/>
            <a:ext cx="5971309" cy="6073370"/>
          </a:xfrm>
          <a:prstGeom prst="rect">
            <a:avLst/>
          </a:prstGeom>
          <a:ln>
            <a:solidFill>
              <a:schemeClr val="tx1"/>
            </a:solidFill>
          </a:ln>
        </p:spPr>
        <p:style>
          <a:lnRef idx="2">
            <a:schemeClr val="accent1"/>
          </a:lnRef>
          <a:fillRef idx="1">
            <a:schemeClr val="lt1"/>
          </a:fillRef>
          <a:effectRef idx="0">
            <a:schemeClr val="accent1"/>
          </a:effectRef>
          <a:fontRef idx="minor">
            <a:schemeClr val="dk1"/>
          </a:fontRef>
        </p:style>
        <p:txBody>
          <a:bodyPr rtlCol="0" anchor="t"/>
          <a:lstStyle/>
          <a:p>
            <a:pPr algn="ctr"/>
            <a:r>
              <a:rPr lang="en-GB" sz="1400" b="1" u="sng" dirty="0">
                <a:solidFill>
                  <a:schemeClr val="tx1"/>
                </a:solidFill>
                <a:cs typeface="Calibri Light" panose="020F0302020204030204" pitchFamily="34" charset="0"/>
              </a:rPr>
              <a:t>Do the responses cope with Getter?</a:t>
            </a:r>
          </a:p>
          <a:p>
            <a:r>
              <a:rPr lang="en-GB" sz="1200" b="1" u="sng" dirty="0" err="1">
                <a:solidFill>
                  <a:schemeClr val="tx1"/>
                </a:solidFill>
                <a:cs typeface="Calibri Light" panose="020F0302020204030204" pitchFamily="34" charset="0"/>
              </a:rPr>
              <a:t>Infallibilism</a:t>
            </a:r>
            <a:endParaRPr lang="en-GB" sz="1200" b="1" u="sng" dirty="0">
              <a:solidFill>
                <a:schemeClr val="tx1"/>
              </a:solidFill>
              <a:cs typeface="Calibri Light" panose="020F0302020204030204" pitchFamily="34" charset="0"/>
            </a:endParaRPr>
          </a:p>
          <a:p>
            <a:r>
              <a:rPr lang="en-GB" sz="1200" dirty="0">
                <a:solidFill>
                  <a:schemeClr val="tx1"/>
                </a:solidFill>
                <a:cs typeface="Calibri Light" panose="020F0302020204030204" pitchFamily="34" charset="0"/>
              </a:rPr>
              <a:t>Goes against our intuition that we can know lots of things, infallibilism would imply we know very little knowledge, most of our claims would be classed as beliefs. Knowledge is limited as we can not get knowledge from TV shows or documentaries. As if we are not certain of something then we have no knowledge.</a:t>
            </a:r>
          </a:p>
          <a:p>
            <a:endParaRPr lang="en-GB" sz="1200" dirty="0">
              <a:solidFill>
                <a:schemeClr val="tx1"/>
              </a:solidFill>
              <a:cs typeface="Calibri Light" panose="020F0302020204030204" pitchFamily="34" charset="0"/>
            </a:endParaRPr>
          </a:p>
          <a:p>
            <a:r>
              <a:rPr lang="en-GB" sz="1200" b="1" u="sng" dirty="0">
                <a:solidFill>
                  <a:schemeClr val="tx1"/>
                </a:solidFill>
                <a:cs typeface="Calibri Light" panose="020F0302020204030204" pitchFamily="34" charset="0"/>
              </a:rPr>
              <a:t>No false lemmas</a:t>
            </a:r>
          </a:p>
          <a:p>
            <a:r>
              <a:rPr lang="en-GB" sz="1200" dirty="0">
                <a:solidFill>
                  <a:schemeClr val="tx1"/>
                </a:solidFill>
                <a:cs typeface="Calibri Light" panose="020F0302020204030204" pitchFamily="34" charset="0"/>
              </a:rPr>
              <a:t>Copes well with Gettier counter-examples, but </a:t>
            </a:r>
            <a:r>
              <a:rPr lang="en-GB" sz="1200" dirty="0" err="1">
                <a:solidFill>
                  <a:schemeClr val="tx1"/>
                </a:solidFill>
                <a:cs typeface="Calibri Light" panose="020F0302020204030204" pitchFamily="34" charset="0"/>
              </a:rPr>
              <a:t>Zagzebski’s</a:t>
            </a:r>
            <a:r>
              <a:rPr lang="en-GB" sz="1200" dirty="0">
                <a:solidFill>
                  <a:schemeClr val="tx1"/>
                </a:solidFill>
                <a:cs typeface="Calibri Light" panose="020F0302020204030204" pitchFamily="34" charset="0"/>
              </a:rPr>
              <a:t> examples, its not so clear that she has a false belief. With the fake barn case, Barney sees a barn and thinks its real, there is no false belief, the only thing we could say is that they are based on assumption.</a:t>
            </a:r>
          </a:p>
          <a:p>
            <a:r>
              <a:rPr lang="en-GB" sz="1200" dirty="0">
                <a:solidFill>
                  <a:schemeClr val="tx1"/>
                </a:solidFill>
                <a:cs typeface="Calibri Light" panose="020F0302020204030204" pitchFamily="34" charset="0"/>
              </a:rPr>
              <a:t>Some cases are clear that a false belief is involved but not all. Example, you believe it is the middle of the day, you see clock that says it is 12 o’clock and so you know believe it is 12 o’clock. No premise was false but is this knowledge? Probably not as it could be based on assumption or luck. </a:t>
            </a:r>
          </a:p>
          <a:p>
            <a:endParaRPr lang="en-GB" sz="1200" dirty="0">
              <a:solidFill>
                <a:schemeClr val="tx1"/>
              </a:solidFill>
              <a:cs typeface="Calibri Light" panose="020F0302020204030204" pitchFamily="34" charset="0"/>
            </a:endParaRPr>
          </a:p>
          <a:p>
            <a:r>
              <a:rPr lang="en-GB" sz="1200" b="1" u="sng" dirty="0" err="1">
                <a:solidFill>
                  <a:schemeClr val="tx1"/>
                </a:solidFill>
                <a:cs typeface="Calibri Light" panose="020F0302020204030204" pitchFamily="34" charset="0"/>
              </a:rPr>
              <a:t>Reliabilism</a:t>
            </a:r>
            <a:endParaRPr lang="en-GB" sz="1200" b="1" u="sng" dirty="0">
              <a:solidFill>
                <a:schemeClr val="tx1"/>
              </a:solidFill>
              <a:cs typeface="Calibri Light" panose="020F0302020204030204" pitchFamily="34" charset="0"/>
            </a:endParaRPr>
          </a:p>
          <a:p>
            <a:pPr marL="0" lvl="1"/>
            <a:r>
              <a:rPr lang="en-GB" sz="1200" dirty="0">
                <a:solidFill>
                  <a:schemeClr val="tx1"/>
                </a:solidFill>
                <a:cs typeface="Calibri Light" panose="020F0302020204030204" pitchFamily="34" charset="0"/>
              </a:rPr>
              <a:t>S</a:t>
            </a:r>
            <a:r>
              <a:rPr lang="en-GB" sz="1200" dirty="0">
                <a:cs typeface="Calibri Light" panose="020F0302020204030204" pitchFamily="34" charset="0"/>
              </a:rPr>
              <a:t>ome processes are not reliable, and the beliefs they generate should not be classed as knowledge. Copes well with Gettier cases including fake barns. But it would imply that any process that is reliable would count as knowledge without any ‘internal’ justification, so animals or even fortune tellers could have knowledge depending on their intuition. If </a:t>
            </a:r>
            <a:r>
              <a:rPr lang="en-GB" sz="1200" dirty="0" err="1">
                <a:cs typeface="Calibri Light" panose="020F0302020204030204" pitchFamily="34" charset="0"/>
              </a:rPr>
              <a:t>reliabilism</a:t>
            </a:r>
            <a:r>
              <a:rPr lang="en-GB" sz="1200" dirty="0">
                <a:cs typeface="Calibri Light" panose="020F0302020204030204" pitchFamily="34" charset="0"/>
              </a:rPr>
              <a:t> is equivalent to justification that does this solve the problem of circularity as they are just changing a condition for the same thing. Could argue that we are a brain in a vat (jar) as if the experience is exactly the same in reality and as a brain in a vat then the belief is justified. In replacing justification with </a:t>
            </a:r>
            <a:r>
              <a:rPr lang="en-GB" sz="1200" dirty="0" err="1">
                <a:cs typeface="Calibri Light" panose="020F0302020204030204" pitchFamily="34" charset="0"/>
              </a:rPr>
              <a:t>reliabilism</a:t>
            </a:r>
            <a:r>
              <a:rPr lang="en-GB" sz="1200" dirty="0">
                <a:cs typeface="Calibri Light" panose="020F0302020204030204" pitchFamily="34" charset="0"/>
              </a:rPr>
              <a:t> it does not give an adequate account of the relationship between our beliefs and our justifications.</a:t>
            </a:r>
          </a:p>
          <a:p>
            <a:pPr marL="0" lvl="1"/>
            <a:endParaRPr lang="en-GB" sz="1200" dirty="0">
              <a:cs typeface="Calibri Light" panose="020F0302020204030204" pitchFamily="34" charset="0"/>
            </a:endParaRPr>
          </a:p>
          <a:p>
            <a:pPr marL="0" lvl="1"/>
            <a:r>
              <a:rPr lang="en-GB" sz="1200" b="1" u="sng" dirty="0">
                <a:cs typeface="Calibri Light" panose="020F0302020204030204" pitchFamily="34" charset="0"/>
              </a:rPr>
              <a:t>Virtue epistemology </a:t>
            </a:r>
          </a:p>
          <a:p>
            <a:pPr marL="0" lvl="1"/>
            <a:r>
              <a:rPr lang="en-GB" sz="1200" dirty="0">
                <a:cs typeface="Calibri Light" panose="020F0302020204030204" pitchFamily="34" charset="0"/>
              </a:rPr>
              <a:t>This explores what conditions can a person be able to assert that they have knowledge which is a different question to what is knowledge, so it does not cope well with Gettier.</a:t>
            </a:r>
            <a:endParaRPr lang="en-GB" altLang="en-US" sz="1400" dirty="0">
              <a:solidFill>
                <a:schemeClr val="tx1"/>
              </a:solidFill>
            </a:endParaRPr>
          </a:p>
          <a:p>
            <a:endParaRPr lang="en-GB" sz="1100" dirty="0">
              <a:latin typeface="Comic Sans MS" panose="030F0702030302020204" pitchFamily="66" charset="0"/>
            </a:endParaRPr>
          </a:p>
        </p:txBody>
      </p:sp>
    </p:spTree>
    <p:extLst>
      <p:ext uri="{BB962C8B-B14F-4D97-AF65-F5344CB8AC3E}">
        <p14:creationId xmlns:p14="http://schemas.microsoft.com/office/powerpoint/2010/main" val="320476098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888E186CED7B740B2797056051406F7" ma:contentTypeVersion="8" ma:contentTypeDescription="Create a new document." ma:contentTypeScope="" ma:versionID="bfb0206311d7d4187d1e1db2c13dfdab">
  <xsd:schema xmlns:xsd="http://www.w3.org/2001/XMLSchema" xmlns:xs="http://www.w3.org/2001/XMLSchema" xmlns:p="http://schemas.microsoft.com/office/2006/metadata/properties" xmlns:ns3="1ba06ebf-1f6e-44c5-aa7c-bedc4a603fb5" xmlns:ns4="208d7a47-3142-4a6f-91c3-238d317381dd" targetNamespace="http://schemas.microsoft.com/office/2006/metadata/properties" ma:root="true" ma:fieldsID="b93c71e51e212a9b0fbd6a3f8a24127f" ns3:_="" ns4:_="">
    <xsd:import namespace="1ba06ebf-1f6e-44c5-aa7c-bedc4a603fb5"/>
    <xsd:import namespace="208d7a47-3142-4a6f-91c3-238d317381dd"/>
    <xsd:element name="properties">
      <xsd:complexType>
        <xsd:sequence>
          <xsd:element name="documentManagement">
            <xsd:complexType>
              <xsd:all>
                <xsd:element ref="ns3:MediaServiceMetadata" minOccurs="0"/>
                <xsd:element ref="ns3:MediaServiceFastMetadata" minOccurs="0"/>
                <xsd:element ref="ns3:MediaServiceAutoTags"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a06ebf-1f6e-44c5-aa7c-bedc4a603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08d7a47-3142-4a6f-91c3-238d317381dd"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SharingHintHash" ma:index="13"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0B1CDA3-615F-44B4-B55A-EF1DE7A05E8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a06ebf-1f6e-44c5-aa7c-bedc4a603fb5"/>
    <ds:schemaRef ds:uri="208d7a47-3142-4a6f-91c3-238d317381d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34A68F-7A78-4CA9-BABC-2859E800B946}">
  <ds:schemaRefs>
    <ds:schemaRef ds:uri="http://schemas.microsoft.com/sharepoint/v3/contenttype/forms"/>
  </ds:schemaRefs>
</ds:datastoreItem>
</file>

<file path=customXml/itemProps3.xml><?xml version="1.0" encoding="utf-8"?>
<ds:datastoreItem xmlns:ds="http://schemas.openxmlformats.org/officeDocument/2006/customXml" ds:itemID="{59390F13-1B9C-44DA-944F-A6F211195AD7}">
  <ds:schemaRefs>
    <ds:schemaRef ds:uri="208d7a47-3142-4a6f-91c3-238d317381dd"/>
    <ds:schemaRef ds:uri="http://schemas.microsoft.com/office/2006/documentManagement/types"/>
    <ds:schemaRef ds:uri="http://schemas.microsoft.com/office/infopath/2007/PartnerControls"/>
    <ds:schemaRef ds:uri="http://purl.org/dc/dcmitype/"/>
    <ds:schemaRef ds:uri="http://www.w3.org/XML/1998/namespace"/>
    <ds:schemaRef ds:uri="1ba06ebf-1f6e-44c5-aa7c-bedc4a603fb5"/>
    <ds:schemaRef ds:uri="http://purl.org/dc/terms/"/>
    <ds:schemaRef ds:uri="http://schemas.openxmlformats.org/package/2006/metadata/core-properties"/>
    <ds:schemaRef ds:uri="http://schemas.microsoft.com/office/2006/metadata/properties"/>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1399</TotalTime>
  <Words>3021</Words>
  <Application>Microsoft Office PowerPoint</Application>
  <PresentationFormat>Widescreen</PresentationFormat>
  <Paragraphs>175</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Chewy</vt:lpstr>
      <vt:lpstr>Comic Sans MS</vt:lpstr>
      <vt:lpstr>Office Theme</vt:lpstr>
      <vt:lpstr>PowerPoint Presentation</vt:lpstr>
      <vt:lpstr>PowerPoint Presentation</vt:lpstr>
      <vt:lpstr>PowerPoint Presentation</vt:lpstr>
      <vt:lpstr>PowerPoint Presentation</vt:lpstr>
      <vt:lpstr>PowerPoint Presentation</vt:lpstr>
    </vt:vector>
  </TitlesOfParts>
  <Company>Meadowhead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Teresa Kocinski</dc:creator>
  <cp:lastModifiedBy>Katie Hyman</cp:lastModifiedBy>
  <cp:revision>75</cp:revision>
  <cp:lastPrinted>2019-09-18T06:57:47Z</cp:lastPrinted>
  <dcterms:created xsi:type="dcterms:W3CDTF">2019-06-12T08:21:52Z</dcterms:created>
  <dcterms:modified xsi:type="dcterms:W3CDTF">2020-07-09T08:58:00Z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0x010100D888E186CED7B740B2797056051406F7</vt:lpwstr>
  </property>
</Properties>
</file>